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300" r:id="rId2"/>
    <p:sldId id="308" r:id="rId3"/>
    <p:sldId id="257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261" r:id="rId12"/>
    <p:sldId id="262" r:id="rId13"/>
    <p:sldId id="263" r:id="rId14"/>
    <p:sldId id="264" r:id="rId15"/>
    <p:sldId id="265" r:id="rId16"/>
    <p:sldId id="266" r:id="rId17"/>
    <p:sldId id="287" r:id="rId18"/>
    <p:sldId id="299" r:id="rId19"/>
    <p:sldId id="288" r:id="rId20"/>
    <p:sldId id="289" r:id="rId21"/>
    <p:sldId id="290" r:id="rId22"/>
    <p:sldId id="291" r:id="rId23"/>
    <p:sldId id="295" r:id="rId24"/>
    <p:sldId id="296" r:id="rId25"/>
    <p:sldId id="292" r:id="rId26"/>
    <p:sldId id="293" r:id="rId27"/>
    <p:sldId id="297" r:id="rId28"/>
    <p:sldId id="309" r:id="rId29"/>
    <p:sldId id="310" r:id="rId30"/>
    <p:sldId id="311" r:id="rId31"/>
    <p:sldId id="312" r:id="rId32"/>
    <p:sldId id="313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47FBB7-0227-44BD-8720-455CE2F11C3A}" v="273" dt="2024-01-11T13:01:35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kumar97171945@outlook.com" userId="07f38cb4de95a340" providerId="LiveId" clId="{3647FBB7-0227-44BD-8720-455CE2F11C3A}"/>
    <pc:docChg chg="undo custSel addSld delSld modSld modMainMaster">
      <pc:chgData name="amitkumar97171945@outlook.com" userId="07f38cb4de95a340" providerId="LiveId" clId="{3647FBB7-0227-44BD-8720-455CE2F11C3A}" dt="2024-01-11T13:01:24.499" v="2042" actId="113"/>
      <pc:docMkLst>
        <pc:docMk/>
      </pc:docMkLst>
      <pc:sldChg chg="del">
        <pc:chgData name="amitkumar97171945@outlook.com" userId="07f38cb4de95a340" providerId="LiveId" clId="{3647FBB7-0227-44BD-8720-455CE2F11C3A}" dt="2024-01-08T18:38:00.182" v="91" actId="47"/>
        <pc:sldMkLst>
          <pc:docMk/>
          <pc:sldMk cId="1514208458" sldId="256"/>
        </pc:sldMkLst>
      </pc:sldChg>
      <pc:sldChg chg="addSp delSp modSp mod setBg">
        <pc:chgData name="amitkumar97171945@outlook.com" userId="07f38cb4de95a340" providerId="LiveId" clId="{3647FBB7-0227-44BD-8720-455CE2F11C3A}" dt="2024-01-11T05:09:41.252" v="1838" actId="404"/>
        <pc:sldMkLst>
          <pc:docMk/>
          <pc:sldMk cId="2253422805" sldId="257"/>
        </pc:sldMkLst>
        <pc:spChg chg="add mod">
          <ac:chgData name="amitkumar97171945@outlook.com" userId="07f38cb4de95a340" providerId="LiveId" clId="{3647FBB7-0227-44BD-8720-455CE2F11C3A}" dt="2024-01-11T05:09:41.252" v="1838" actId="404"/>
          <ac:spMkLst>
            <pc:docMk/>
            <pc:sldMk cId="2253422805" sldId="257"/>
            <ac:spMk id="2" creationId="{0F6F9EE7-D81D-F049-8172-193D926EE389}"/>
          </ac:spMkLst>
        </pc:spChg>
        <pc:spChg chg="mod">
          <ac:chgData name="amitkumar97171945@outlook.com" userId="07f38cb4de95a340" providerId="LiveId" clId="{3647FBB7-0227-44BD-8720-455CE2F11C3A}" dt="2024-01-11T05:09:01.521" v="1828" actId="12"/>
          <ac:spMkLst>
            <pc:docMk/>
            <pc:sldMk cId="2253422805" sldId="257"/>
            <ac:spMk id="3" creationId="{DDD2682D-BFA6-00AB-8C4A-203800B77431}"/>
          </ac:spMkLst>
        </pc:spChg>
        <pc:spChg chg="add mod">
          <ac:chgData name="amitkumar97171945@outlook.com" userId="07f38cb4de95a340" providerId="LiveId" clId="{3647FBB7-0227-44BD-8720-455CE2F11C3A}" dt="2024-01-08T19:09:25.190" v="346"/>
          <ac:spMkLst>
            <pc:docMk/>
            <pc:sldMk cId="2253422805" sldId="257"/>
            <ac:spMk id="8" creationId="{146C9E10-FF3F-D7BB-BFD3-316AEB7735E7}"/>
          </ac:spMkLst>
        </pc:spChg>
        <pc:picChg chg="add del mod">
          <ac:chgData name="amitkumar97171945@outlook.com" userId="07f38cb4de95a340" providerId="LiveId" clId="{3647FBB7-0227-44BD-8720-455CE2F11C3A}" dt="2024-01-08T18:50:19.210" v="114" actId="478"/>
          <ac:picMkLst>
            <pc:docMk/>
            <pc:sldMk cId="2253422805" sldId="257"/>
            <ac:picMk id="4" creationId="{60F21082-53D8-2880-2884-B3F39CF1D9D0}"/>
          </ac:picMkLst>
        </pc:picChg>
        <pc:picChg chg="add mod ord">
          <ac:chgData name="amitkumar97171945@outlook.com" userId="07f38cb4de95a340" providerId="LiveId" clId="{3647FBB7-0227-44BD-8720-455CE2F11C3A}" dt="2024-01-08T19:09:25.190" v="346"/>
          <ac:picMkLst>
            <pc:docMk/>
            <pc:sldMk cId="2253422805" sldId="257"/>
            <ac:picMk id="6" creationId="{BDFDD1F4-7484-EF3F-CB5C-6E028F8DD319}"/>
          </ac:picMkLst>
        </pc:picChg>
        <pc:picChg chg="del mod">
          <ac:chgData name="amitkumar97171945@outlook.com" userId="07f38cb4de95a340" providerId="LiveId" clId="{3647FBB7-0227-44BD-8720-455CE2F11C3A}" dt="2024-01-08T18:50:16.152" v="113" actId="478"/>
          <ac:picMkLst>
            <pc:docMk/>
            <pc:sldMk cId="2253422805" sldId="257"/>
            <ac:picMk id="7" creationId="{D92F025B-CFCE-AB43-1118-4349BDF96A19}"/>
          </ac:picMkLst>
        </pc:picChg>
      </pc:sldChg>
      <pc:sldChg chg="delSp add del mod">
        <pc:chgData name="amitkumar97171945@outlook.com" userId="07f38cb4de95a340" providerId="LiveId" clId="{3647FBB7-0227-44BD-8720-455CE2F11C3A}" dt="2024-01-08T19:07:53.849" v="336" actId="47"/>
        <pc:sldMkLst>
          <pc:docMk/>
          <pc:sldMk cId="1168809552" sldId="258"/>
        </pc:sldMkLst>
        <pc:picChg chg="del">
          <ac:chgData name="amitkumar97171945@outlook.com" userId="07f38cb4de95a340" providerId="LiveId" clId="{3647FBB7-0227-44BD-8720-455CE2F11C3A}" dt="2024-01-08T19:07:46.369" v="335" actId="478"/>
          <ac:picMkLst>
            <pc:docMk/>
            <pc:sldMk cId="1168809552" sldId="258"/>
            <ac:picMk id="20" creationId="{CA475686-2BCE-F600-EB11-F438F992E9A9}"/>
          </ac:picMkLst>
        </pc:picChg>
      </pc:sldChg>
      <pc:sldChg chg="modSp del">
        <pc:chgData name="amitkumar97171945@outlook.com" userId="07f38cb4de95a340" providerId="LiveId" clId="{3647FBB7-0227-44BD-8720-455CE2F11C3A}" dt="2024-01-09T05:14:23.248" v="1139" actId="47"/>
        <pc:sldMkLst>
          <pc:docMk/>
          <pc:sldMk cId="3619433514" sldId="260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3619433514" sldId="260"/>
            <ac:picMk id="7" creationId="{96529075-9336-7A0D-EFEF-C5C674E34E3D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1051253005" sldId="261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1051253005" sldId="261"/>
            <ac:picMk id="8" creationId="{F5D40665-2757-9BB6-33C4-FE33743CAA4B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1444431497" sldId="262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1444431497" sldId="262"/>
            <ac:picMk id="9" creationId="{A61D8E5C-8E10-A454-26B7-3469FEC24DA5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3645163715" sldId="263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3645163715" sldId="263"/>
            <ac:picMk id="5" creationId="{33D02CC1-807B-D36B-4D46-245C194A622E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1892651558" sldId="264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1892651558" sldId="264"/>
            <ac:picMk id="5" creationId="{367D0078-031C-BD4F-4324-C38393C12CDF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3982893630" sldId="265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3982893630" sldId="265"/>
            <ac:picMk id="5" creationId="{EF4B89C7-DAFC-CE92-3A5A-B1E59A06BE39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2489109490" sldId="266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2489109490" sldId="266"/>
            <ac:picMk id="5" creationId="{7FCEE157-6922-D5C5-8C89-8E60A456217F}"/>
          </ac:picMkLst>
        </pc:picChg>
      </pc:sldChg>
      <pc:sldChg chg="modSp del">
        <pc:chgData name="amitkumar97171945@outlook.com" userId="07f38cb4de95a340" providerId="LiveId" clId="{3647FBB7-0227-44BD-8720-455CE2F11C3A}" dt="2024-01-11T09:51:39.297" v="1849" actId="47"/>
        <pc:sldMkLst>
          <pc:docMk/>
          <pc:sldMk cId="1082928972" sldId="267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1082928972" sldId="267"/>
            <ac:picMk id="7" creationId="{7958D732-EB85-0B71-9E7D-38624FE12140}"/>
          </ac:picMkLst>
        </pc:picChg>
      </pc:sldChg>
      <pc:sldChg chg="modSp del">
        <pc:chgData name="amitkumar97171945@outlook.com" userId="07f38cb4de95a340" providerId="LiveId" clId="{3647FBB7-0227-44BD-8720-455CE2F11C3A}" dt="2024-01-11T09:51:42.025" v="1850" actId="47"/>
        <pc:sldMkLst>
          <pc:docMk/>
          <pc:sldMk cId="2299685461" sldId="268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2299685461" sldId="268"/>
            <ac:picMk id="5" creationId="{B1DDF218-7E85-18F4-D108-55703C861D30}"/>
          </ac:picMkLst>
        </pc:picChg>
      </pc:sldChg>
      <pc:sldChg chg="delSp modSp del mod">
        <pc:chgData name="amitkumar97171945@outlook.com" userId="07f38cb4de95a340" providerId="LiveId" clId="{3647FBB7-0227-44BD-8720-455CE2F11C3A}" dt="2024-01-11T09:51:43.391" v="1851" actId="47"/>
        <pc:sldMkLst>
          <pc:docMk/>
          <pc:sldMk cId="4184332048" sldId="269"/>
        </pc:sldMkLst>
        <pc:picChg chg="del mod">
          <ac:chgData name="amitkumar97171945@outlook.com" userId="07f38cb4de95a340" providerId="LiveId" clId="{3647FBB7-0227-44BD-8720-455CE2F11C3A}" dt="2024-01-11T09:42:40.867" v="1848" actId="478"/>
          <ac:picMkLst>
            <pc:docMk/>
            <pc:sldMk cId="4184332048" sldId="269"/>
            <ac:picMk id="5" creationId="{EA796AA0-3480-53D5-1F46-97B54D9350F0}"/>
          </ac:picMkLst>
        </pc:picChg>
      </pc:sldChg>
      <pc:sldChg chg="modSp del">
        <pc:chgData name="amitkumar97171945@outlook.com" userId="07f38cb4de95a340" providerId="LiveId" clId="{3647FBB7-0227-44BD-8720-455CE2F11C3A}" dt="2024-01-11T09:51:45.364" v="1852" actId="47"/>
        <pc:sldMkLst>
          <pc:docMk/>
          <pc:sldMk cId="908490943" sldId="270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908490943" sldId="270"/>
            <ac:picMk id="7" creationId="{7F8A9E77-16F5-A38A-54D8-61C9FF689D64}"/>
          </ac:picMkLst>
        </pc:picChg>
      </pc:sldChg>
      <pc:sldChg chg="modSp del">
        <pc:chgData name="amitkumar97171945@outlook.com" userId="07f38cb4de95a340" providerId="LiveId" clId="{3647FBB7-0227-44BD-8720-455CE2F11C3A}" dt="2024-01-11T09:51:57.636" v="1855" actId="47"/>
        <pc:sldMkLst>
          <pc:docMk/>
          <pc:sldMk cId="722129492" sldId="271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722129492" sldId="271"/>
            <ac:picMk id="5" creationId="{FF5169EE-0834-787D-303E-EB2C15C99EA2}"/>
          </ac:picMkLst>
        </pc:picChg>
      </pc:sldChg>
      <pc:sldChg chg="modSp del">
        <pc:chgData name="amitkumar97171945@outlook.com" userId="07f38cb4de95a340" providerId="LiveId" clId="{3647FBB7-0227-44BD-8720-455CE2F11C3A}" dt="2024-01-11T09:52:00.681" v="1856" actId="47"/>
        <pc:sldMkLst>
          <pc:docMk/>
          <pc:sldMk cId="2129568167" sldId="272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2129568167" sldId="272"/>
            <ac:picMk id="5" creationId="{35E4CDD6-FA06-FEC8-39E0-C3865063F2AB}"/>
          </ac:picMkLst>
        </pc:picChg>
      </pc:sldChg>
      <pc:sldChg chg="modSp del">
        <pc:chgData name="amitkumar97171945@outlook.com" userId="07f38cb4de95a340" providerId="LiveId" clId="{3647FBB7-0227-44BD-8720-455CE2F11C3A}" dt="2024-01-11T09:52:02.168" v="1857" actId="47"/>
        <pc:sldMkLst>
          <pc:docMk/>
          <pc:sldMk cId="615936070" sldId="273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615936070" sldId="273"/>
            <ac:picMk id="5" creationId="{529BA1A6-3FDB-8542-64BB-00CE7D0DB48E}"/>
          </ac:picMkLst>
        </pc:picChg>
      </pc:sldChg>
      <pc:sldChg chg="modSp del">
        <pc:chgData name="amitkumar97171945@outlook.com" userId="07f38cb4de95a340" providerId="LiveId" clId="{3647FBB7-0227-44BD-8720-455CE2F11C3A}" dt="2024-01-11T09:52:05.487" v="1858" actId="47"/>
        <pc:sldMkLst>
          <pc:docMk/>
          <pc:sldMk cId="2792068669" sldId="274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2792068669" sldId="274"/>
            <ac:picMk id="5" creationId="{A62D2765-8DC0-AF20-DFB8-FC4BD62916AC}"/>
          </ac:picMkLst>
        </pc:picChg>
      </pc:sldChg>
      <pc:sldChg chg="delSp modSp add del mod">
        <pc:chgData name="amitkumar97171945@outlook.com" userId="07f38cb4de95a340" providerId="LiveId" clId="{3647FBB7-0227-44BD-8720-455CE2F11C3A}" dt="2024-01-11T09:52:06.523" v="1859" actId="47"/>
        <pc:sldMkLst>
          <pc:docMk/>
          <pc:sldMk cId="3220910882" sldId="275"/>
        </pc:sldMkLst>
        <pc:picChg chg="del mod">
          <ac:chgData name="amitkumar97171945@outlook.com" userId="07f38cb4de95a340" providerId="LiveId" clId="{3647FBB7-0227-44BD-8720-455CE2F11C3A}" dt="2024-01-11T09:42:32.324" v="1847" actId="478"/>
          <ac:picMkLst>
            <pc:docMk/>
            <pc:sldMk cId="3220910882" sldId="275"/>
            <ac:picMk id="5" creationId="{76C5DDE6-AAAC-9ACA-55A4-4571394CE247}"/>
          </ac:picMkLst>
        </pc:picChg>
      </pc:sldChg>
      <pc:sldChg chg="modSp del mod">
        <pc:chgData name="amitkumar97171945@outlook.com" userId="07f38cb4de95a340" providerId="LiveId" clId="{3647FBB7-0227-44BD-8720-455CE2F11C3A}" dt="2024-01-08T19:51:47.740" v="707" actId="47"/>
        <pc:sldMkLst>
          <pc:docMk/>
          <pc:sldMk cId="264660496" sldId="278"/>
        </pc:sldMkLst>
        <pc:picChg chg="mod">
          <ac:chgData name="amitkumar97171945@outlook.com" userId="07f38cb4de95a340" providerId="LiveId" clId="{3647FBB7-0227-44BD-8720-455CE2F11C3A}" dt="2024-01-08T19:18:21.774" v="351" actId="1076"/>
          <ac:picMkLst>
            <pc:docMk/>
            <pc:sldMk cId="264660496" sldId="278"/>
            <ac:picMk id="5" creationId="{48272258-473E-74CF-F3DD-516D46FAEFF7}"/>
          </ac:picMkLst>
        </pc:picChg>
      </pc:sldChg>
      <pc:sldChg chg="modSp del">
        <pc:chgData name="amitkumar97171945@outlook.com" userId="07f38cb4de95a340" providerId="LiveId" clId="{3647FBB7-0227-44BD-8720-455CE2F11C3A}" dt="2024-01-08T20:03:05.304" v="772" actId="47"/>
        <pc:sldMkLst>
          <pc:docMk/>
          <pc:sldMk cId="393234841" sldId="279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393234841" sldId="279"/>
            <ac:picMk id="5" creationId="{3D3C09F6-9AFE-B80F-2454-63609651511F}"/>
          </ac:picMkLst>
        </pc:picChg>
      </pc:sldChg>
      <pc:sldChg chg="modSp del">
        <pc:chgData name="amitkumar97171945@outlook.com" userId="07f38cb4de95a340" providerId="LiveId" clId="{3647FBB7-0227-44BD-8720-455CE2F11C3A}" dt="2024-01-08T20:16:47.239" v="863" actId="47"/>
        <pc:sldMkLst>
          <pc:docMk/>
          <pc:sldMk cId="908166542" sldId="280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908166542" sldId="280"/>
            <ac:picMk id="5" creationId="{0BA0DB45-F42B-5D83-6D0C-3FD387B9B661}"/>
          </ac:picMkLst>
        </pc:picChg>
      </pc:sldChg>
      <pc:sldChg chg="modSp del">
        <pc:chgData name="amitkumar97171945@outlook.com" userId="07f38cb4de95a340" providerId="LiveId" clId="{3647FBB7-0227-44BD-8720-455CE2F11C3A}" dt="2024-01-09T04:59:23.923" v="966" actId="47"/>
        <pc:sldMkLst>
          <pc:docMk/>
          <pc:sldMk cId="1760306850" sldId="281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1760306850" sldId="281"/>
            <ac:picMk id="5" creationId="{F54E4D8E-7006-89E1-E86F-EA9CA4B48B7D}"/>
          </ac:picMkLst>
        </pc:picChg>
      </pc:sldChg>
      <pc:sldChg chg="modSp del">
        <pc:chgData name="amitkumar97171945@outlook.com" userId="07f38cb4de95a340" providerId="LiveId" clId="{3647FBB7-0227-44BD-8720-455CE2F11C3A}" dt="2024-01-09T05:03:11" v="1038" actId="47"/>
        <pc:sldMkLst>
          <pc:docMk/>
          <pc:sldMk cId="1804893845" sldId="282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1804893845" sldId="282"/>
            <ac:picMk id="5" creationId="{5F3F9F6E-213D-068C-89FD-E17C10929AE0}"/>
          </ac:picMkLst>
        </pc:picChg>
      </pc:sldChg>
      <pc:sldChg chg="modSp del">
        <pc:chgData name="amitkumar97171945@outlook.com" userId="07f38cb4de95a340" providerId="LiveId" clId="{3647FBB7-0227-44BD-8720-455CE2F11C3A}" dt="2024-01-08T20:08:41.218" v="773" actId="47"/>
        <pc:sldMkLst>
          <pc:docMk/>
          <pc:sldMk cId="3163567521" sldId="283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3163567521" sldId="283"/>
            <ac:picMk id="5" creationId="{F2079976-0943-3A0F-E603-D7DB109BBE90}"/>
          </ac:picMkLst>
        </pc:picChg>
      </pc:sldChg>
      <pc:sldChg chg="delSp modSp del mod">
        <pc:chgData name="amitkumar97171945@outlook.com" userId="07f38cb4de95a340" providerId="LiveId" clId="{3647FBB7-0227-44BD-8720-455CE2F11C3A}" dt="2024-01-11T09:51:47.166" v="1853" actId="47"/>
        <pc:sldMkLst>
          <pc:docMk/>
          <pc:sldMk cId="1007548896" sldId="285"/>
        </pc:sldMkLst>
        <pc:picChg chg="del mod">
          <ac:chgData name="amitkumar97171945@outlook.com" userId="07f38cb4de95a340" providerId="LiveId" clId="{3647FBB7-0227-44BD-8720-455CE2F11C3A}" dt="2024-01-11T09:24:14.222" v="1840" actId="478"/>
          <ac:picMkLst>
            <pc:docMk/>
            <pc:sldMk cId="1007548896" sldId="285"/>
            <ac:picMk id="5" creationId="{0589BD14-D64C-1ECE-C7F6-D7CCCB5DCAE5}"/>
          </ac:picMkLst>
        </pc:picChg>
      </pc:sldChg>
      <pc:sldChg chg="modSp del">
        <pc:chgData name="amitkumar97171945@outlook.com" userId="07f38cb4de95a340" providerId="LiveId" clId="{3647FBB7-0227-44BD-8720-455CE2F11C3A}" dt="2024-01-11T09:51:55.348" v="1854" actId="47"/>
        <pc:sldMkLst>
          <pc:docMk/>
          <pc:sldMk cId="4172087613" sldId="286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4172087613" sldId="286"/>
            <ac:picMk id="9" creationId="{228D2EBF-3083-3D8B-65C2-F5195F73CE1F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3096283077" sldId="287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3096283077" sldId="287"/>
            <ac:picMk id="5" creationId="{32244ED1-A45F-60CC-BE49-AEE6D3C45E5D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2994025615" sldId="288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2994025615" sldId="288"/>
            <ac:picMk id="5" creationId="{6B36C5A7-EE20-E1EE-3ABC-7D074584A269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1285608633" sldId="289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1285608633" sldId="289"/>
            <ac:picMk id="7" creationId="{F02222F3-F165-8631-A72E-09F00A0EE658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2659098073" sldId="290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2659098073" sldId="290"/>
            <ac:picMk id="9" creationId="{8FAB992C-276F-EEAF-670C-B02A48420EFC}"/>
          </ac:picMkLst>
        </pc:picChg>
      </pc:sldChg>
      <pc:sldChg chg="addSp delSp modSp mod">
        <pc:chgData name="amitkumar97171945@outlook.com" userId="07f38cb4de95a340" providerId="LiveId" clId="{3647FBB7-0227-44BD-8720-455CE2F11C3A}" dt="2024-01-09T07:39:33.612" v="1534" actId="1076"/>
        <pc:sldMkLst>
          <pc:docMk/>
          <pc:sldMk cId="2117140019" sldId="291"/>
        </pc:sldMkLst>
        <pc:picChg chg="add mod">
          <ac:chgData name="amitkumar97171945@outlook.com" userId="07f38cb4de95a340" providerId="LiveId" clId="{3647FBB7-0227-44BD-8720-455CE2F11C3A}" dt="2024-01-09T07:39:33.612" v="1534" actId="1076"/>
          <ac:picMkLst>
            <pc:docMk/>
            <pc:sldMk cId="2117140019" sldId="291"/>
            <ac:picMk id="3" creationId="{E102536C-17DC-D89F-2522-E644E155971E}"/>
          </ac:picMkLst>
        </pc:picChg>
        <pc:picChg chg="add mod">
          <ac:chgData name="amitkumar97171945@outlook.com" userId="07f38cb4de95a340" providerId="LiveId" clId="{3647FBB7-0227-44BD-8720-455CE2F11C3A}" dt="2024-01-09T07:37:39.702" v="1443" actId="14100"/>
          <ac:picMkLst>
            <pc:docMk/>
            <pc:sldMk cId="2117140019" sldId="291"/>
            <ac:picMk id="5" creationId="{DD4924E9-2221-AF36-952D-94364DD3B9BF}"/>
          </ac:picMkLst>
        </pc:picChg>
        <pc:picChg chg="add mod">
          <ac:chgData name="amitkumar97171945@outlook.com" userId="07f38cb4de95a340" providerId="LiveId" clId="{3647FBB7-0227-44BD-8720-455CE2F11C3A}" dt="2024-01-09T07:39:07.730" v="1517" actId="14100"/>
          <ac:picMkLst>
            <pc:docMk/>
            <pc:sldMk cId="2117140019" sldId="291"/>
            <ac:picMk id="6" creationId="{D6E28475-E86B-0931-7497-8CD26AD20F80}"/>
          </ac:picMkLst>
        </pc:picChg>
        <pc:picChg chg="del mod">
          <ac:chgData name="amitkumar97171945@outlook.com" userId="07f38cb4de95a340" providerId="LiveId" clId="{3647FBB7-0227-44BD-8720-455CE2F11C3A}" dt="2024-01-09T07:22:23.927" v="1418" actId="478"/>
          <ac:picMkLst>
            <pc:docMk/>
            <pc:sldMk cId="2117140019" sldId="291"/>
            <ac:picMk id="7" creationId="{EEE45D46-22CD-2F0C-800E-3A1E31CC75D3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2590650472" sldId="292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2590650472" sldId="292"/>
            <ac:picMk id="7" creationId="{6B7CE475-1F88-6C7F-178B-E4B864CC89CD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3970391859" sldId="293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3970391859" sldId="293"/>
            <ac:picMk id="5" creationId="{FF5E4E7B-6CB1-EF63-D3C8-4916E7385C0C}"/>
          </ac:picMkLst>
        </pc:picChg>
      </pc:sldChg>
      <pc:sldChg chg="modSp del mod">
        <pc:chgData name="amitkumar97171945@outlook.com" userId="07f38cb4de95a340" providerId="LiveId" clId="{3647FBB7-0227-44BD-8720-455CE2F11C3A}" dt="2024-01-09T07:23:40.115" v="1428" actId="47"/>
        <pc:sldMkLst>
          <pc:docMk/>
          <pc:sldMk cId="3803428123" sldId="294"/>
        </pc:sldMkLst>
        <pc:picChg chg="mod">
          <ac:chgData name="amitkumar97171945@outlook.com" userId="07f38cb4de95a340" providerId="LiveId" clId="{3647FBB7-0227-44BD-8720-455CE2F11C3A}" dt="2024-01-09T07:21:54.851" v="1417" actId="14100"/>
          <ac:picMkLst>
            <pc:docMk/>
            <pc:sldMk cId="3803428123" sldId="294"/>
            <ac:picMk id="5" creationId="{E4490EF4-3B1E-F342-DFC2-66E135D1B04D}"/>
          </ac:picMkLst>
        </pc:picChg>
      </pc:sldChg>
      <pc:sldChg chg="modSp mod">
        <pc:chgData name="amitkumar97171945@outlook.com" userId="07f38cb4de95a340" providerId="LiveId" clId="{3647FBB7-0227-44BD-8720-455CE2F11C3A}" dt="2024-01-09T07:03:11.115" v="1367" actId="1035"/>
        <pc:sldMkLst>
          <pc:docMk/>
          <pc:sldMk cId="623403602" sldId="295"/>
        </pc:sldMkLst>
        <pc:picChg chg="mod">
          <ac:chgData name="amitkumar97171945@outlook.com" userId="07f38cb4de95a340" providerId="LiveId" clId="{3647FBB7-0227-44BD-8720-455CE2F11C3A}" dt="2024-01-09T07:03:11.115" v="1367" actId="1035"/>
          <ac:picMkLst>
            <pc:docMk/>
            <pc:sldMk cId="623403602" sldId="295"/>
            <ac:picMk id="5" creationId="{0FEFC605-69B0-E453-15CE-337591454A5A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562378005" sldId="296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562378005" sldId="296"/>
            <ac:picMk id="5" creationId="{BD3467BD-F925-5A30-50B9-0F8A0CF61616}"/>
          </ac:picMkLst>
        </pc:picChg>
      </pc:sldChg>
      <pc:sldChg chg="modSp">
        <pc:chgData name="amitkumar97171945@outlook.com" userId="07f38cb4de95a340" providerId="LiveId" clId="{3647FBB7-0227-44BD-8720-455CE2F11C3A}" dt="2024-01-08T19:09:25.190" v="346"/>
        <pc:sldMkLst>
          <pc:docMk/>
          <pc:sldMk cId="915825085" sldId="297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915825085" sldId="297"/>
            <ac:picMk id="5" creationId="{CA83FB58-83F0-456A-3D79-7E295EC5F99E}"/>
          </ac:picMkLst>
        </pc:picChg>
      </pc:sldChg>
      <pc:sldChg chg="modSp add del">
        <pc:chgData name="amitkumar97171945@outlook.com" userId="07f38cb4de95a340" providerId="LiveId" clId="{3647FBB7-0227-44BD-8720-455CE2F11C3A}" dt="2024-01-11T09:26:18.609" v="1843" actId="47"/>
        <pc:sldMkLst>
          <pc:docMk/>
          <pc:sldMk cId="1327997755" sldId="298"/>
        </pc:sldMkLst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1327997755" sldId="298"/>
            <ac:picMk id="5" creationId="{E5950B61-415B-C34B-CC1D-4483E2C2DED2}"/>
          </ac:picMkLst>
        </pc:picChg>
        <pc:picChg chg="mod">
          <ac:chgData name="amitkumar97171945@outlook.com" userId="07f38cb4de95a340" providerId="LiveId" clId="{3647FBB7-0227-44BD-8720-455CE2F11C3A}" dt="2024-01-08T19:09:25.190" v="346"/>
          <ac:picMkLst>
            <pc:docMk/>
            <pc:sldMk cId="1327997755" sldId="298"/>
            <ac:picMk id="7" creationId="{DC07DB95-C0A1-9A49-5FC7-4778A6585119}"/>
          </ac:picMkLst>
        </pc:picChg>
      </pc:sldChg>
      <pc:sldChg chg="modSp mod setBg">
        <pc:chgData name="amitkumar97171945@outlook.com" userId="07f38cb4de95a340" providerId="LiveId" clId="{3647FBB7-0227-44BD-8720-455CE2F11C3A}" dt="2024-01-10T06:15:41.124" v="1575"/>
        <pc:sldMkLst>
          <pc:docMk/>
          <pc:sldMk cId="1388617836" sldId="299"/>
        </pc:sldMkLst>
        <pc:spChg chg="mod">
          <ac:chgData name="amitkumar97171945@outlook.com" userId="07f38cb4de95a340" providerId="LiveId" clId="{3647FBB7-0227-44BD-8720-455CE2F11C3A}" dt="2024-01-10T06:15:21.789" v="1574" actId="1076"/>
          <ac:spMkLst>
            <pc:docMk/>
            <pc:sldMk cId="1388617836" sldId="299"/>
            <ac:spMk id="6" creationId="{29F0DC8E-4BDE-B68A-89A0-172E4A8CBD6D}"/>
          </ac:spMkLst>
        </pc:spChg>
        <pc:picChg chg="mod">
          <ac:chgData name="amitkumar97171945@outlook.com" userId="07f38cb4de95a340" providerId="LiveId" clId="{3647FBB7-0227-44BD-8720-455CE2F11C3A}" dt="2024-01-10T06:13:23.870" v="1560" actId="1076"/>
          <ac:picMkLst>
            <pc:docMk/>
            <pc:sldMk cId="1388617836" sldId="299"/>
            <ac:picMk id="5" creationId="{946F48A5-2713-B605-893F-F37CAE570B54}"/>
          </ac:picMkLst>
        </pc:picChg>
      </pc:sldChg>
      <pc:sldChg chg="addSp delSp modSp new mod setBg">
        <pc:chgData name="amitkumar97171945@outlook.com" userId="07f38cb4de95a340" providerId="LiveId" clId="{3647FBB7-0227-44BD-8720-455CE2F11C3A}" dt="2024-01-11T13:01:24.499" v="2042" actId="113"/>
        <pc:sldMkLst>
          <pc:docMk/>
          <pc:sldMk cId="632068634" sldId="300"/>
        </pc:sldMkLst>
        <pc:spChg chg="del">
          <ac:chgData name="amitkumar97171945@outlook.com" userId="07f38cb4de95a340" providerId="LiveId" clId="{3647FBB7-0227-44BD-8720-455CE2F11C3A}" dt="2024-01-08T13:13:56.413" v="2" actId="478"/>
          <ac:spMkLst>
            <pc:docMk/>
            <pc:sldMk cId="632068634" sldId="300"/>
            <ac:spMk id="2" creationId="{E91658B5-B03F-45C6-ED13-7B7643194F56}"/>
          </ac:spMkLst>
        </pc:spChg>
        <pc:spChg chg="add mod ord">
          <ac:chgData name="amitkumar97171945@outlook.com" userId="07f38cb4de95a340" providerId="LiveId" clId="{3647FBB7-0227-44BD-8720-455CE2F11C3A}" dt="2024-01-10T08:11:41.177" v="1696"/>
          <ac:spMkLst>
            <pc:docMk/>
            <pc:sldMk cId="632068634" sldId="300"/>
            <ac:spMk id="3" creationId="{483DF6B8-4D4A-56EC-4568-E5E035ABFA5F}"/>
          </ac:spMkLst>
        </pc:spChg>
        <pc:spChg chg="del">
          <ac:chgData name="amitkumar97171945@outlook.com" userId="07f38cb4de95a340" providerId="LiveId" clId="{3647FBB7-0227-44BD-8720-455CE2F11C3A}" dt="2024-01-08T13:14:01.394" v="3" actId="478"/>
          <ac:spMkLst>
            <pc:docMk/>
            <pc:sldMk cId="632068634" sldId="300"/>
            <ac:spMk id="3" creationId="{7EED1A36-CC2D-E921-6B9E-14417BF1A38F}"/>
          </ac:spMkLst>
        </pc:spChg>
        <pc:spChg chg="add del mod">
          <ac:chgData name="amitkumar97171945@outlook.com" userId="07f38cb4de95a340" providerId="LiveId" clId="{3647FBB7-0227-44BD-8720-455CE2F11C3A}" dt="2024-01-10T08:07:39.649" v="1653" actId="478"/>
          <ac:spMkLst>
            <pc:docMk/>
            <pc:sldMk cId="632068634" sldId="300"/>
            <ac:spMk id="6" creationId="{39255179-A258-3AF0-D997-3911CB186F14}"/>
          </ac:spMkLst>
        </pc:spChg>
        <pc:spChg chg="add del mod">
          <ac:chgData name="amitkumar97171945@outlook.com" userId="07f38cb4de95a340" providerId="LiveId" clId="{3647FBB7-0227-44BD-8720-455CE2F11C3A}" dt="2024-01-10T07:59:49.136" v="1576" actId="478"/>
          <ac:spMkLst>
            <pc:docMk/>
            <pc:sldMk cId="632068634" sldId="300"/>
            <ac:spMk id="7" creationId="{A1A1D447-2E59-AB50-4120-1040EC96F2F2}"/>
          </ac:spMkLst>
        </pc:spChg>
        <pc:spChg chg="add mod">
          <ac:chgData name="amitkumar97171945@outlook.com" userId="07f38cb4de95a340" providerId="LiveId" clId="{3647FBB7-0227-44BD-8720-455CE2F11C3A}" dt="2024-01-10T08:16:04.528" v="1743" actId="20577"/>
          <ac:spMkLst>
            <pc:docMk/>
            <pc:sldMk cId="632068634" sldId="300"/>
            <ac:spMk id="8" creationId="{47657959-6483-88E6-4A0B-18A1E35CA446}"/>
          </ac:spMkLst>
        </pc:spChg>
        <pc:spChg chg="add mod">
          <ac:chgData name="amitkumar97171945@outlook.com" userId="07f38cb4de95a340" providerId="LiveId" clId="{3647FBB7-0227-44BD-8720-455CE2F11C3A}" dt="2024-01-10T08:15:36.007" v="1726" actId="403"/>
          <ac:spMkLst>
            <pc:docMk/>
            <pc:sldMk cId="632068634" sldId="300"/>
            <ac:spMk id="11" creationId="{7F6D0740-9C29-85F2-E44C-A9CA559C2311}"/>
          </ac:spMkLst>
        </pc:spChg>
        <pc:spChg chg="add mod">
          <ac:chgData name="amitkumar97171945@outlook.com" userId="07f38cb4de95a340" providerId="LiveId" clId="{3647FBB7-0227-44BD-8720-455CE2F11C3A}" dt="2024-01-11T13:01:24.499" v="2042" actId="113"/>
          <ac:spMkLst>
            <pc:docMk/>
            <pc:sldMk cId="632068634" sldId="300"/>
            <ac:spMk id="14" creationId="{C0262512-9C5D-EE51-373D-D7BF0EE3B31B}"/>
          </ac:spMkLst>
        </pc:spChg>
        <pc:picChg chg="add mod">
          <ac:chgData name="amitkumar97171945@outlook.com" userId="07f38cb4de95a340" providerId="LiveId" clId="{3647FBB7-0227-44BD-8720-455CE2F11C3A}" dt="2024-01-10T08:07:52.881" v="1654"/>
          <ac:picMkLst>
            <pc:docMk/>
            <pc:sldMk cId="632068634" sldId="300"/>
            <ac:picMk id="2" creationId="{C390C439-5ED7-0908-5D01-203688BC3BB9}"/>
          </ac:picMkLst>
        </pc:picChg>
        <pc:picChg chg="add del mod">
          <ac:chgData name="amitkumar97171945@outlook.com" userId="07f38cb4de95a340" providerId="LiveId" clId="{3647FBB7-0227-44BD-8720-455CE2F11C3A}" dt="2024-01-10T08:07:19.857" v="1620" actId="478"/>
          <ac:picMkLst>
            <pc:docMk/>
            <pc:sldMk cId="632068634" sldId="300"/>
            <ac:picMk id="5" creationId="{6D97CF25-F746-C953-00BF-29E928521DD6}"/>
          </ac:picMkLst>
        </pc:picChg>
        <pc:picChg chg="add del mod">
          <ac:chgData name="amitkumar97171945@outlook.com" userId="07f38cb4de95a340" providerId="LiveId" clId="{3647FBB7-0227-44BD-8720-455CE2F11C3A}" dt="2024-01-10T08:07:34.853" v="1651" actId="478"/>
          <ac:picMkLst>
            <pc:docMk/>
            <pc:sldMk cId="632068634" sldId="300"/>
            <ac:picMk id="9" creationId="{2FDB6757-AFE7-E901-64A6-89D8CAB51C68}"/>
          </ac:picMkLst>
        </pc:picChg>
        <pc:picChg chg="add del mod">
          <ac:chgData name="amitkumar97171945@outlook.com" userId="07f38cb4de95a340" providerId="LiveId" clId="{3647FBB7-0227-44BD-8720-455CE2F11C3A}" dt="2024-01-08T13:19:59.326" v="67" actId="478"/>
          <ac:picMkLst>
            <pc:docMk/>
            <pc:sldMk cId="632068634" sldId="300"/>
            <ac:picMk id="11" creationId="{BD79DB8D-0719-4747-D441-9475474B3A02}"/>
          </ac:picMkLst>
        </pc:picChg>
        <pc:picChg chg="add del mod">
          <ac:chgData name="amitkumar97171945@outlook.com" userId="07f38cb4de95a340" providerId="LiveId" clId="{3647FBB7-0227-44BD-8720-455CE2F11C3A}" dt="2024-01-10T08:07:37.176" v="1652" actId="478"/>
          <ac:picMkLst>
            <pc:docMk/>
            <pc:sldMk cId="632068634" sldId="300"/>
            <ac:picMk id="13" creationId="{7A2EE2AD-D3B1-9B37-6B36-08E066D00564}"/>
          </ac:picMkLst>
        </pc:picChg>
      </pc:sldChg>
      <pc:sldChg chg="addSp delSp modSp new mod delAnim modAnim">
        <pc:chgData name="amitkumar97171945@outlook.com" userId="07f38cb4de95a340" providerId="LiveId" clId="{3647FBB7-0227-44BD-8720-455CE2F11C3A}" dt="2024-01-11T05:37:45.993" v="1839" actId="1036"/>
        <pc:sldMkLst>
          <pc:docMk/>
          <pc:sldMk cId="140540168" sldId="301"/>
        </pc:sldMkLst>
        <pc:spChg chg="mod">
          <ac:chgData name="amitkumar97171945@outlook.com" userId="07f38cb4de95a340" providerId="LiveId" clId="{3647FBB7-0227-44BD-8720-455CE2F11C3A}" dt="2024-01-09T06:56:36.483" v="1351" actId="115"/>
          <ac:spMkLst>
            <pc:docMk/>
            <pc:sldMk cId="140540168" sldId="301"/>
            <ac:spMk id="2" creationId="{E2571990-6D0E-8C2F-8DA2-7D8B3C76FCC6}"/>
          </ac:spMkLst>
        </pc:spChg>
        <pc:spChg chg="mod">
          <ac:chgData name="amitkumar97171945@outlook.com" userId="07f38cb4de95a340" providerId="LiveId" clId="{3647FBB7-0227-44BD-8720-455CE2F11C3A}" dt="2024-01-10T09:46:57.097" v="1745" actId="1035"/>
          <ac:spMkLst>
            <pc:docMk/>
            <pc:sldMk cId="140540168" sldId="301"/>
            <ac:spMk id="3" creationId="{591D223D-A2A7-0112-5E37-B707FBAB6241}"/>
          </ac:spMkLst>
        </pc:spChg>
        <pc:picChg chg="add del mod">
          <ac:chgData name="amitkumar97171945@outlook.com" userId="07f38cb4de95a340" providerId="LiveId" clId="{3647FBB7-0227-44BD-8720-455CE2F11C3A}" dt="2024-01-08T19:27:30.474" v="529" actId="478"/>
          <ac:picMkLst>
            <pc:docMk/>
            <pc:sldMk cId="140540168" sldId="301"/>
            <ac:picMk id="5" creationId="{3A19B30A-1DE8-F7B4-0782-904B215C2E74}"/>
          </ac:picMkLst>
        </pc:picChg>
        <pc:picChg chg="add del mod ord">
          <ac:chgData name="amitkumar97171945@outlook.com" userId="07f38cb4de95a340" providerId="LiveId" clId="{3647FBB7-0227-44BD-8720-455CE2F11C3A}" dt="2024-01-10T06:02:42.974" v="1542" actId="478"/>
          <ac:picMkLst>
            <pc:docMk/>
            <pc:sldMk cId="140540168" sldId="301"/>
            <ac:picMk id="6" creationId="{CAAD8FFB-65CE-484A-6FF0-469393CBD4C5}"/>
          </ac:picMkLst>
        </pc:picChg>
        <pc:picChg chg="add del mod">
          <ac:chgData name="amitkumar97171945@outlook.com" userId="07f38cb4de95a340" providerId="LiveId" clId="{3647FBB7-0227-44BD-8720-455CE2F11C3A}" dt="2024-01-11T05:37:45.993" v="1839" actId="1036"/>
          <ac:picMkLst>
            <pc:docMk/>
            <pc:sldMk cId="140540168" sldId="301"/>
            <ac:picMk id="7" creationId="{207C6D3B-E2BB-B4A8-96A2-44AE3E002BD9}"/>
          </ac:picMkLst>
        </pc:picChg>
        <pc:picChg chg="add del mod ord">
          <ac:chgData name="amitkumar97171945@outlook.com" userId="07f38cb4de95a340" providerId="LiveId" clId="{3647FBB7-0227-44BD-8720-455CE2F11C3A}" dt="2024-01-08T19:27:38.088" v="538" actId="478"/>
          <ac:picMkLst>
            <pc:docMk/>
            <pc:sldMk cId="140540168" sldId="301"/>
            <ac:picMk id="11" creationId="{903C408D-5929-3BF3-B8A4-CB444A2D6966}"/>
          </ac:picMkLst>
        </pc:picChg>
        <pc:picChg chg="add del mod">
          <ac:chgData name="amitkumar97171945@outlook.com" userId="07f38cb4de95a340" providerId="LiveId" clId="{3647FBB7-0227-44BD-8720-455CE2F11C3A}" dt="2024-01-08T19:30:09.554" v="541" actId="478"/>
          <ac:picMkLst>
            <pc:docMk/>
            <pc:sldMk cId="140540168" sldId="301"/>
            <ac:picMk id="13" creationId="{5412D61D-B30A-D0DC-DF6C-0C53D5A665D4}"/>
          </ac:picMkLst>
        </pc:picChg>
        <pc:picChg chg="add mod">
          <ac:chgData name="amitkumar97171945@outlook.com" userId="07f38cb4de95a340" providerId="LiveId" clId="{3647FBB7-0227-44BD-8720-455CE2F11C3A}" dt="2024-01-08T19:30:39.501" v="544"/>
          <ac:picMkLst>
            <pc:docMk/>
            <pc:sldMk cId="140540168" sldId="301"/>
            <ac:picMk id="14" creationId="{B4BB4F42-AC0E-B1CB-CC63-D195A77A655F}"/>
          </ac:picMkLst>
        </pc:picChg>
        <pc:inkChg chg="add del">
          <ac:chgData name="amitkumar97171945@outlook.com" userId="07f38cb4de95a340" providerId="LiveId" clId="{3647FBB7-0227-44BD-8720-455CE2F11C3A}" dt="2024-01-08T19:08:33.818" v="339"/>
          <ac:inkMkLst>
            <pc:docMk/>
            <pc:sldMk cId="140540168" sldId="301"/>
            <ac:inkMk id="8" creationId="{48605CFA-F104-E182-14D9-E239F1EB7FD7}"/>
          </ac:inkMkLst>
        </pc:inkChg>
        <pc:inkChg chg="add del">
          <ac:chgData name="amitkumar97171945@outlook.com" userId="07f38cb4de95a340" providerId="LiveId" clId="{3647FBB7-0227-44BD-8720-455CE2F11C3A}" dt="2024-01-08T19:08:36.449" v="340"/>
          <ac:inkMkLst>
            <pc:docMk/>
            <pc:sldMk cId="140540168" sldId="301"/>
            <ac:inkMk id="9" creationId="{1955C32B-D631-D63F-25F8-0563F501A0E8}"/>
          </ac:inkMkLst>
        </pc:inkChg>
      </pc:sldChg>
      <pc:sldChg chg="addSp delSp modSp new mod">
        <pc:chgData name="amitkumar97171945@outlook.com" userId="07f38cb4de95a340" providerId="LiveId" clId="{3647FBB7-0227-44BD-8720-455CE2F11C3A}" dt="2024-01-08T19:49:04.717" v="706" actId="14100"/>
        <pc:sldMkLst>
          <pc:docMk/>
          <pc:sldMk cId="2943325161" sldId="302"/>
        </pc:sldMkLst>
        <pc:spChg chg="mod">
          <ac:chgData name="amitkumar97171945@outlook.com" userId="07f38cb4de95a340" providerId="LiveId" clId="{3647FBB7-0227-44BD-8720-455CE2F11C3A}" dt="2024-01-08T19:46:09.400" v="698" actId="688"/>
          <ac:spMkLst>
            <pc:docMk/>
            <pc:sldMk cId="2943325161" sldId="302"/>
            <ac:spMk id="2" creationId="{A6E35EF8-8891-371A-6E00-7C7E3CD37DDE}"/>
          </ac:spMkLst>
        </pc:spChg>
        <pc:spChg chg="mod">
          <ac:chgData name="amitkumar97171945@outlook.com" userId="07f38cb4de95a340" providerId="LiveId" clId="{3647FBB7-0227-44BD-8720-455CE2F11C3A}" dt="2024-01-08T19:45:56.548" v="697" actId="27636"/>
          <ac:spMkLst>
            <pc:docMk/>
            <pc:sldMk cId="2943325161" sldId="302"/>
            <ac:spMk id="3" creationId="{054C0455-E30E-5127-46D3-81D23BD6A468}"/>
          </ac:spMkLst>
        </pc:spChg>
        <pc:picChg chg="add del mod">
          <ac:chgData name="amitkumar97171945@outlook.com" userId="07f38cb4de95a340" providerId="LiveId" clId="{3647FBB7-0227-44BD-8720-455CE2F11C3A}" dt="2024-01-08T19:39:40.416" v="671" actId="478"/>
          <ac:picMkLst>
            <pc:docMk/>
            <pc:sldMk cId="2943325161" sldId="302"/>
            <ac:picMk id="5" creationId="{6109290C-E429-762A-3E7D-2DC495C5DD31}"/>
          </ac:picMkLst>
        </pc:picChg>
        <pc:picChg chg="add mod">
          <ac:chgData name="amitkumar97171945@outlook.com" userId="07f38cb4de95a340" providerId="LiveId" clId="{3647FBB7-0227-44BD-8720-455CE2F11C3A}" dt="2024-01-08T19:44:53.946" v="693" actId="1076"/>
          <ac:picMkLst>
            <pc:docMk/>
            <pc:sldMk cId="2943325161" sldId="302"/>
            <ac:picMk id="7" creationId="{7B30F37A-E34E-6152-1568-F677A41DCEF3}"/>
          </ac:picMkLst>
        </pc:picChg>
        <pc:picChg chg="add mod">
          <ac:chgData name="amitkumar97171945@outlook.com" userId="07f38cb4de95a340" providerId="LiveId" clId="{3647FBB7-0227-44BD-8720-455CE2F11C3A}" dt="2024-01-08T19:49:04.717" v="706" actId="14100"/>
          <ac:picMkLst>
            <pc:docMk/>
            <pc:sldMk cId="2943325161" sldId="302"/>
            <ac:picMk id="9" creationId="{91646D8F-08D5-8998-1369-F3EC23137DA2}"/>
          </ac:picMkLst>
        </pc:picChg>
      </pc:sldChg>
      <pc:sldChg chg="add del">
        <pc:chgData name="amitkumar97171945@outlook.com" userId="07f38cb4de95a340" providerId="LiveId" clId="{3647FBB7-0227-44BD-8720-455CE2F11C3A}" dt="2024-01-08T19:30:26.751" v="543"/>
        <pc:sldMkLst>
          <pc:docMk/>
          <pc:sldMk cId="4032414477" sldId="302"/>
        </pc:sldMkLst>
      </pc:sldChg>
      <pc:sldChg chg="addSp modSp new mod">
        <pc:chgData name="amitkumar97171945@outlook.com" userId="07f38cb4de95a340" providerId="LiveId" clId="{3647FBB7-0227-44BD-8720-455CE2F11C3A}" dt="2024-01-08T19:58:34.228" v="771" actId="688"/>
        <pc:sldMkLst>
          <pc:docMk/>
          <pc:sldMk cId="2926501946" sldId="303"/>
        </pc:sldMkLst>
        <pc:spChg chg="mod">
          <ac:chgData name="amitkumar97171945@outlook.com" userId="07f38cb4de95a340" providerId="LiveId" clId="{3647FBB7-0227-44BD-8720-455CE2F11C3A}" dt="2024-01-08T19:58:34.228" v="771" actId="688"/>
          <ac:spMkLst>
            <pc:docMk/>
            <pc:sldMk cId="2926501946" sldId="303"/>
            <ac:spMk id="2" creationId="{8C0BA902-3F69-4D0F-A112-88C87BC6E535}"/>
          </ac:spMkLst>
        </pc:spChg>
        <pc:spChg chg="mod">
          <ac:chgData name="amitkumar97171945@outlook.com" userId="07f38cb4de95a340" providerId="LiveId" clId="{3647FBB7-0227-44BD-8720-455CE2F11C3A}" dt="2024-01-08T19:56:29.963" v="764" actId="1076"/>
          <ac:spMkLst>
            <pc:docMk/>
            <pc:sldMk cId="2926501946" sldId="303"/>
            <ac:spMk id="3" creationId="{8B47F619-DBA6-A10B-459A-63BF3EAFBB87}"/>
          </ac:spMkLst>
        </pc:spChg>
        <pc:picChg chg="add mod">
          <ac:chgData name="amitkumar97171945@outlook.com" userId="07f38cb4de95a340" providerId="LiveId" clId="{3647FBB7-0227-44BD-8720-455CE2F11C3A}" dt="2024-01-08T19:55:25.127" v="761"/>
          <ac:picMkLst>
            <pc:docMk/>
            <pc:sldMk cId="2926501946" sldId="303"/>
            <ac:picMk id="4" creationId="{C32943E8-3948-65A8-9B3F-E8E435027313}"/>
          </ac:picMkLst>
        </pc:picChg>
        <pc:picChg chg="add mod">
          <ac:chgData name="amitkumar97171945@outlook.com" userId="07f38cb4de95a340" providerId="LiveId" clId="{3647FBB7-0227-44BD-8720-455CE2F11C3A}" dt="2024-01-08T19:58:04.403" v="770" actId="14100"/>
          <ac:picMkLst>
            <pc:docMk/>
            <pc:sldMk cId="2926501946" sldId="303"/>
            <ac:picMk id="6" creationId="{399972DF-F41F-F072-D958-D2CD96DC4658}"/>
          </ac:picMkLst>
        </pc:picChg>
      </pc:sldChg>
      <pc:sldChg chg="addSp delSp modSp new mod">
        <pc:chgData name="amitkumar97171945@outlook.com" userId="07f38cb4de95a340" providerId="LiveId" clId="{3647FBB7-0227-44BD-8720-455CE2F11C3A}" dt="2024-01-09T06:59:48.909" v="1352" actId="1036"/>
        <pc:sldMkLst>
          <pc:docMk/>
          <pc:sldMk cId="1625080970" sldId="304"/>
        </pc:sldMkLst>
        <pc:spChg chg="mod">
          <ac:chgData name="amitkumar97171945@outlook.com" userId="07f38cb4de95a340" providerId="LiveId" clId="{3647FBB7-0227-44BD-8720-455CE2F11C3A}" dt="2024-01-09T06:59:48.909" v="1352" actId="1036"/>
          <ac:spMkLst>
            <pc:docMk/>
            <pc:sldMk cId="1625080970" sldId="304"/>
            <ac:spMk id="2" creationId="{03B108EB-1814-2468-7CE2-EC64D41686DC}"/>
          </ac:spMkLst>
        </pc:spChg>
        <pc:spChg chg="mod">
          <ac:chgData name="amitkumar97171945@outlook.com" userId="07f38cb4de95a340" providerId="LiveId" clId="{3647FBB7-0227-44BD-8720-455CE2F11C3A}" dt="2024-01-08T20:11:22.312" v="846" actId="1076"/>
          <ac:spMkLst>
            <pc:docMk/>
            <pc:sldMk cId="1625080970" sldId="304"/>
            <ac:spMk id="3" creationId="{226B9025-A1D2-0559-E111-E8FF15AB1881}"/>
          </ac:spMkLst>
        </pc:spChg>
        <pc:picChg chg="add mod">
          <ac:chgData name="amitkumar97171945@outlook.com" userId="07f38cb4de95a340" providerId="LiveId" clId="{3647FBB7-0227-44BD-8720-455CE2F11C3A}" dt="2024-01-08T20:11:38.126" v="847"/>
          <ac:picMkLst>
            <pc:docMk/>
            <pc:sldMk cId="1625080970" sldId="304"/>
            <ac:picMk id="4" creationId="{5E3211C8-7BCD-F167-AF65-5F80F385EA45}"/>
          </ac:picMkLst>
        </pc:picChg>
        <pc:picChg chg="add del mod">
          <ac:chgData name="amitkumar97171945@outlook.com" userId="07f38cb4de95a340" providerId="LiveId" clId="{3647FBB7-0227-44BD-8720-455CE2F11C3A}" dt="2024-01-08T20:14:43.387" v="855" actId="478"/>
          <ac:picMkLst>
            <pc:docMk/>
            <pc:sldMk cId="1625080970" sldId="304"/>
            <ac:picMk id="6" creationId="{0AB1604D-1F81-1712-D801-6CC8E0846A4B}"/>
          </ac:picMkLst>
        </pc:picChg>
        <pc:picChg chg="add mod">
          <ac:chgData name="amitkumar97171945@outlook.com" userId="07f38cb4de95a340" providerId="LiveId" clId="{3647FBB7-0227-44BD-8720-455CE2F11C3A}" dt="2024-01-08T20:17:45.431" v="866" actId="14100"/>
          <ac:picMkLst>
            <pc:docMk/>
            <pc:sldMk cId="1625080970" sldId="304"/>
            <ac:picMk id="8" creationId="{FEB67C44-B5FF-3278-4714-9A4D9F7DA49F}"/>
          </ac:picMkLst>
        </pc:picChg>
      </pc:sldChg>
      <pc:sldChg chg="addSp modSp new mod">
        <pc:chgData name="amitkumar97171945@outlook.com" userId="07f38cb4de95a340" providerId="LiveId" clId="{3647FBB7-0227-44BD-8720-455CE2F11C3A}" dt="2024-01-09T04:59:00.374" v="965" actId="1036"/>
        <pc:sldMkLst>
          <pc:docMk/>
          <pc:sldMk cId="2507653835" sldId="305"/>
        </pc:sldMkLst>
        <pc:spChg chg="mod">
          <ac:chgData name="amitkumar97171945@outlook.com" userId="07f38cb4de95a340" providerId="LiveId" clId="{3647FBB7-0227-44BD-8720-455CE2F11C3A}" dt="2024-01-09T04:53:11.836" v="920" actId="2711"/>
          <ac:spMkLst>
            <pc:docMk/>
            <pc:sldMk cId="2507653835" sldId="305"/>
            <ac:spMk id="2" creationId="{BB9A1A5F-BB3B-4F64-94C4-0AC90290E345}"/>
          </ac:spMkLst>
        </pc:spChg>
        <pc:spChg chg="mod">
          <ac:chgData name="amitkumar97171945@outlook.com" userId="07f38cb4de95a340" providerId="LiveId" clId="{3647FBB7-0227-44BD-8720-455CE2F11C3A}" dt="2024-01-09T04:55:04.065" v="945" actId="113"/>
          <ac:spMkLst>
            <pc:docMk/>
            <pc:sldMk cId="2507653835" sldId="305"/>
            <ac:spMk id="3" creationId="{725C4760-C01C-C752-2415-8452D1AC0735}"/>
          </ac:spMkLst>
        </pc:spChg>
        <pc:picChg chg="add mod">
          <ac:chgData name="amitkumar97171945@outlook.com" userId="07f38cb4de95a340" providerId="LiveId" clId="{3647FBB7-0227-44BD-8720-455CE2F11C3A}" dt="2024-01-09T04:58:23.657" v="954" actId="14100"/>
          <ac:picMkLst>
            <pc:docMk/>
            <pc:sldMk cId="2507653835" sldId="305"/>
            <ac:picMk id="5" creationId="{967A764D-F2BC-5487-8262-C918A3168015}"/>
          </ac:picMkLst>
        </pc:picChg>
        <pc:picChg chg="add mod">
          <ac:chgData name="amitkumar97171945@outlook.com" userId="07f38cb4de95a340" providerId="LiveId" clId="{3647FBB7-0227-44BD-8720-455CE2F11C3A}" dt="2024-01-09T04:59:00.374" v="965" actId="1036"/>
          <ac:picMkLst>
            <pc:docMk/>
            <pc:sldMk cId="2507653835" sldId="305"/>
            <ac:picMk id="6" creationId="{D2C0503C-C5F1-52E4-EFDB-1524072861A9}"/>
          </ac:picMkLst>
        </pc:picChg>
      </pc:sldChg>
      <pc:sldChg chg="addSp modSp new mod">
        <pc:chgData name="amitkumar97171945@outlook.com" userId="07f38cb4de95a340" providerId="LiveId" clId="{3647FBB7-0227-44BD-8720-455CE2F11C3A}" dt="2024-01-09T05:03:07.094" v="1037" actId="14100"/>
        <pc:sldMkLst>
          <pc:docMk/>
          <pc:sldMk cId="4009086241" sldId="306"/>
        </pc:sldMkLst>
        <pc:spChg chg="mod">
          <ac:chgData name="amitkumar97171945@outlook.com" userId="07f38cb4de95a340" providerId="LiveId" clId="{3647FBB7-0227-44BD-8720-455CE2F11C3A}" dt="2024-01-09T05:00:00.793" v="997" actId="2711"/>
          <ac:spMkLst>
            <pc:docMk/>
            <pc:sldMk cId="4009086241" sldId="306"/>
            <ac:spMk id="2" creationId="{5FD71F27-3B88-349A-C363-A1992774B44A}"/>
          </ac:spMkLst>
        </pc:spChg>
        <pc:spChg chg="mod">
          <ac:chgData name="amitkumar97171945@outlook.com" userId="07f38cb4de95a340" providerId="LiveId" clId="{3647FBB7-0227-44BD-8720-455CE2F11C3A}" dt="2024-01-09T05:01:02.633" v="1026" actId="1076"/>
          <ac:spMkLst>
            <pc:docMk/>
            <pc:sldMk cId="4009086241" sldId="306"/>
            <ac:spMk id="3" creationId="{25694A91-9874-7025-2AEE-7E12BB14F706}"/>
          </ac:spMkLst>
        </pc:spChg>
        <pc:picChg chg="add mod">
          <ac:chgData name="amitkumar97171945@outlook.com" userId="07f38cb4de95a340" providerId="LiveId" clId="{3647FBB7-0227-44BD-8720-455CE2F11C3A}" dt="2024-01-09T05:01:19.957" v="1027"/>
          <ac:picMkLst>
            <pc:docMk/>
            <pc:sldMk cId="4009086241" sldId="306"/>
            <ac:picMk id="4" creationId="{556D1FDE-A9A9-523E-9C70-1F883FC0816A}"/>
          </ac:picMkLst>
        </pc:picChg>
        <pc:picChg chg="add mod">
          <ac:chgData name="amitkumar97171945@outlook.com" userId="07f38cb4de95a340" providerId="LiveId" clId="{3647FBB7-0227-44BD-8720-455CE2F11C3A}" dt="2024-01-09T05:03:07.094" v="1037" actId="14100"/>
          <ac:picMkLst>
            <pc:docMk/>
            <pc:sldMk cId="4009086241" sldId="306"/>
            <ac:picMk id="6" creationId="{4D36DC5C-CB56-17AF-7BC8-57112C9A3E69}"/>
          </ac:picMkLst>
        </pc:picChg>
      </pc:sldChg>
      <pc:sldChg chg="addSp delSp modSp new mod">
        <pc:chgData name="amitkumar97171945@outlook.com" userId="07f38cb4de95a340" providerId="LiveId" clId="{3647FBB7-0227-44BD-8720-455CE2F11C3A}" dt="2024-01-09T05:14:33.780" v="1140" actId="14100"/>
        <pc:sldMkLst>
          <pc:docMk/>
          <pc:sldMk cId="2046469782" sldId="307"/>
        </pc:sldMkLst>
        <pc:spChg chg="mod">
          <ac:chgData name="amitkumar97171945@outlook.com" userId="07f38cb4de95a340" providerId="LiveId" clId="{3647FBB7-0227-44BD-8720-455CE2F11C3A}" dt="2024-01-09T05:05:20.564" v="1131" actId="2711"/>
          <ac:spMkLst>
            <pc:docMk/>
            <pc:sldMk cId="2046469782" sldId="307"/>
            <ac:spMk id="2" creationId="{1A439F5E-4CF2-7D8B-AC34-C99EA9E87C1B}"/>
          </ac:spMkLst>
        </pc:spChg>
        <pc:spChg chg="del">
          <ac:chgData name="amitkumar97171945@outlook.com" userId="07f38cb4de95a340" providerId="LiveId" clId="{3647FBB7-0227-44BD-8720-455CE2F11C3A}" dt="2024-01-09T05:11:59.640" v="1133" actId="478"/>
          <ac:spMkLst>
            <pc:docMk/>
            <pc:sldMk cId="2046469782" sldId="307"/>
            <ac:spMk id="3" creationId="{E697922D-44B5-835D-746A-B670B07C8FA0}"/>
          </ac:spMkLst>
        </pc:spChg>
        <pc:picChg chg="add mod">
          <ac:chgData name="amitkumar97171945@outlook.com" userId="07f38cb4de95a340" providerId="LiveId" clId="{3647FBB7-0227-44BD-8720-455CE2F11C3A}" dt="2024-01-09T05:08:48.904" v="1132"/>
          <ac:picMkLst>
            <pc:docMk/>
            <pc:sldMk cId="2046469782" sldId="307"/>
            <ac:picMk id="4" creationId="{3C9E0D92-B2E6-85D2-4F45-D1513483732E}"/>
          </ac:picMkLst>
        </pc:picChg>
        <pc:picChg chg="add mod">
          <ac:chgData name="amitkumar97171945@outlook.com" userId="07f38cb4de95a340" providerId="LiveId" clId="{3647FBB7-0227-44BD-8720-455CE2F11C3A}" dt="2024-01-09T05:14:33.780" v="1140" actId="14100"/>
          <ac:picMkLst>
            <pc:docMk/>
            <pc:sldMk cId="2046469782" sldId="307"/>
            <ac:picMk id="6" creationId="{7713F94F-719C-4DFB-FC5F-622A5F0387CD}"/>
          </ac:picMkLst>
        </pc:picChg>
      </pc:sldChg>
      <pc:sldChg chg="addSp delSp modSp new mod">
        <pc:chgData name="amitkumar97171945@outlook.com" userId="07f38cb4de95a340" providerId="LiveId" clId="{3647FBB7-0227-44BD-8720-455CE2F11C3A}" dt="2024-01-10T08:06:26.244" v="1619" actId="14100"/>
        <pc:sldMkLst>
          <pc:docMk/>
          <pc:sldMk cId="1640455219" sldId="308"/>
        </pc:sldMkLst>
        <pc:spChg chg="del">
          <ac:chgData name="amitkumar97171945@outlook.com" userId="07f38cb4de95a340" providerId="LiveId" clId="{3647FBB7-0227-44BD-8720-455CE2F11C3A}" dt="2024-01-10T08:00:52.212" v="1583" actId="478"/>
          <ac:spMkLst>
            <pc:docMk/>
            <pc:sldMk cId="1640455219" sldId="308"/>
            <ac:spMk id="2" creationId="{E06C2FA5-E53D-72B2-1349-46A4882C7CF3}"/>
          </ac:spMkLst>
        </pc:spChg>
        <pc:spChg chg="del">
          <ac:chgData name="amitkumar97171945@outlook.com" userId="07f38cb4de95a340" providerId="LiveId" clId="{3647FBB7-0227-44BD-8720-455CE2F11C3A}" dt="2024-01-10T08:00:47.234" v="1582" actId="478"/>
          <ac:spMkLst>
            <pc:docMk/>
            <pc:sldMk cId="1640455219" sldId="308"/>
            <ac:spMk id="3" creationId="{18CB4805-CC0D-5114-46EC-0881220E7C2D}"/>
          </ac:spMkLst>
        </pc:spChg>
        <pc:spChg chg="add mod">
          <ac:chgData name="amitkumar97171945@outlook.com" userId="07f38cb4de95a340" providerId="LiveId" clId="{3647FBB7-0227-44BD-8720-455CE2F11C3A}" dt="2024-01-10T08:06:26.244" v="1619" actId="14100"/>
          <ac:spMkLst>
            <pc:docMk/>
            <pc:sldMk cId="1640455219" sldId="308"/>
            <ac:spMk id="8" creationId="{8E0E0955-85D9-B6EF-A079-E2FA2C42C38F}"/>
          </ac:spMkLst>
        </pc:spChg>
        <pc:picChg chg="add mod">
          <ac:chgData name="amitkumar97171945@outlook.com" userId="07f38cb4de95a340" providerId="LiveId" clId="{3647FBB7-0227-44BD-8720-455CE2F11C3A}" dt="2024-01-10T08:01:05.078" v="1584"/>
          <ac:picMkLst>
            <pc:docMk/>
            <pc:sldMk cId="1640455219" sldId="308"/>
            <ac:picMk id="4" creationId="{85EB7E2D-DBDC-FBF6-FF86-7DB96ED09EB1}"/>
          </ac:picMkLst>
        </pc:picChg>
        <pc:picChg chg="add del mod">
          <ac:chgData name="amitkumar97171945@outlook.com" userId="07f38cb4de95a340" providerId="LiveId" clId="{3647FBB7-0227-44BD-8720-455CE2F11C3A}" dt="2024-01-10T08:01:52.320" v="1587" actId="478"/>
          <ac:picMkLst>
            <pc:docMk/>
            <pc:sldMk cId="1640455219" sldId="308"/>
            <ac:picMk id="5" creationId="{E25AE94E-6F94-3A47-DB23-2FBE935DBF0C}"/>
          </ac:picMkLst>
        </pc:picChg>
        <pc:picChg chg="add del mod">
          <ac:chgData name="amitkumar97171945@outlook.com" userId="07f38cb4de95a340" providerId="LiveId" clId="{3647FBB7-0227-44BD-8720-455CE2F11C3A}" dt="2024-01-10T08:02:07.873" v="1589" actId="478"/>
          <ac:picMkLst>
            <pc:docMk/>
            <pc:sldMk cId="1640455219" sldId="308"/>
            <ac:picMk id="6" creationId="{15D91D4A-D06C-D817-D529-E7CAF3BDB264}"/>
          </ac:picMkLst>
        </pc:picChg>
        <pc:picChg chg="add mod">
          <ac:chgData name="amitkumar97171945@outlook.com" userId="07f38cb4de95a340" providerId="LiveId" clId="{3647FBB7-0227-44BD-8720-455CE2F11C3A}" dt="2024-01-10T08:04:26.205" v="1610"/>
          <ac:picMkLst>
            <pc:docMk/>
            <pc:sldMk cId="1640455219" sldId="308"/>
            <ac:picMk id="9" creationId="{A7243DC3-8F41-0858-D339-D07512638957}"/>
          </ac:picMkLst>
        </pc:picChg>
        <pc:picChg chg="add mod">
          <ac:chgData name="amitkumar97171945@outlook.com" userId="07f38cb4de95a340" providerId="LiveId" clId="{3647FBB7-0227-44BD-8720-455CE2F11C3A}" dt="2024-01-10T08:05:14.102" v="1615" actId="1076"/>
          <ac:picMkLst>
            <pc:docMk/>
            <pc:sldMk cId="1640455219" sldId="308"/>
            <ac:picMk id="10" creationId="{D9F0E8DD-CBBE-CAF0-DFE3-F61957973270}"/>
          </ac:picMkLst>
        </pc:picChg>
      </pc:sldChg>
      <pc:sldChg chg="addSp delSp modSp new del mod">
        <pc:chgData name="amitkumar97171945@outlook.com" userId="07f38cb4de95a340" providerId="LiveId" clId="{3647FBB7-0227-44BD-8720-455CE2F11C3A}" dt="2024-01-09T06:36:21.332" v="1292" actId="47"/>
        <pc:sldMkLst>
          <pc:docMk/>
          <pc:sldMk cId="3619912044" sldId="308"/>
        </pc:sldMkLst>
        <pc:spChg chg="mod">
          <ac:chgData name="amitkumar97171945@outlook.com" userId="07f38cb4de95a340" providerId="LiveId" clId="{3647FBB7-0227-44BD-8720-455CE2F11C3A}" dt="2024-01-09T05:39:28.236" v="1166" actId="2711"/>
          <ac:spMkLst>
            <pc:docMk/>
            <pc:sldMk cId="3619912044" sldId="308"/>
            <ac:spMk id="2" creationId="{2832ECAD-A114-66EE-2A38-8B31D86C310B}"/>
          </ac:spMkLst>
        </pc:spChg>
        <pc:spChg chg="mod ord">
          <ac:chgData name="amitkumar97171945@outlook.com" userId="07f38cb4de95a340" providerId="LiveId" clId="{3647FBB7-0227-44BD-8720-455CE2F11C3A}" dt="2024-01-09T05:56:58.925" v="1290" actId="14100"/>
          <ac:spMkLst>
            <pc:docMk/>
            <pc:sldMk cId="3619912044" sldId="308"/>
            <ac:spMk id="3" creationId="{2993C842-A429-90BD-6E0B-3EBA4281EB46}"/>
          </ac:spMkLst>
        </pc:spChg>
        <pc:spChg chg="add del mod ord">
          <ac:chgData name="amitkumar97171945@outlook.com" userId="07f38cb4de95a340" providerId="LiveId" clId="{3647FBB7-0227-44BD-8720-455CE2F11C3A}" dt="2024-01-09T06:36:15.568" v="1291" actId="478"/>
          <ac:spMkLst>
            <pc:docMk/>
            <pc:sldMk cId="3619912044" sldId="308"/>
            <ac:spMk id="4" creationId="{91335775-8099-DF19-75B4-A1C0143BD169}"/>
          </ac:spMkLst>
        </pc:spChg>
      </pc:sldChg>
      <pc:sldChg chg="addSp delSp modSp new del mod">
        <pc:chgData name="amitkumar97171945@outlook.com" userId="07f38cb4de95a340" providerId="LiveId" clId="{3647FBB7-0227-44BD-8720-455CE2F11C3A}" dt="2024-01-11T09:26:21.536" v="1844" actId="47"/>
        <pc:sldMkLst>
          <pc:docMk/>
          <pc:sldMk cId="694695358" sldId="309"/>
        </pc:sldMkLst>
        <pc:spChg chg="del">
          <ac:chgData name="amitkumar97171945@outlook.com" userId="07f38cb4de95a340" providerId="LiveId" clId="{3647FBB7-0227-44BD-8720-455CE2F11C3A}" dt="2024-01-11T04:51:56.426" v="1779" actId="478"/>
          <ac:spMkLst>
            <pc:docMk/>
            <pc:sldMk cId="694695358" sldId="309"/>
            <ac:spMk id="2" creationId="{7334B962-43A2-9B72-9279-D1860803CC70}"/>
          </ac:spMkLst>
        </pc:spChg>
        <pc:spChg chg="del">
          <ac:chgData name="amitkumar97171945@outlook.com" userId="07f38cb4de95a340" providerId="LiveId" clId="{3647FBB7-0227-44BD-8720-455CE2F11C3A}" dt="2024-01-11T04:51:52.985" v="1778" actId="478"/>
          <ac:spMkLst>
            <pc:docMk/>
            <pc:sldMk cId="694695358" sldId="309"/>
            <ac:spMk id="3" creationId="{8866A492-548C-A593-F19F-FD868765F23F}"/>
          </ac:spMkLst>
        </pc:spChg>
        <pc:picChg chg="add mod">
          <ac:chgData name="amitkumar97171945@outlook.com" userId="07f38cb4de95a340" providerId="LiveId" clId="{3647FBB7-0227-44BD-8720-455CE2F11C3A}" dt="2024-01-11T05:04:41.611" v="1784" actId="14100"/>
          <ac:picMkLst>
            <pc:docMk/>
            <pc:sldMk cId="694695358" sldId="309"/>
            <ac:picMk id="5" creationId="{2F7CAA35-F378-18A2-670A-76100A9D304B}"/>
          </ac:picMkLst>
        </pc:picChg>
      </pc:sldChg>
      <pc:sldChg chg="addSp new del mod">
        <pc:chgData name="amitkumar97171945@outlook.com" userId="07f38cb4de95a340" providerId="LiveId" clId="{3647FBB7-0227-44BD-8720-455CE2F11C3A}" dt="2024-01-11T04:49:58.506" v="1775" actId="47"/>
        <pc:sldMkLst>
          <pc:docMk/>
          <pc:sldMk cId="973639628" sldId="309"/>
        </pc:sldMkLst>
        <pc:spChg chg="add">
          <ac:chgData name="amitkumar97171945@outlook.com" userId="07f38cb4de95a340" providerId="LiveId" clId="{3647FBB7-0227-44BD-8720-455CE2F11C3A}" dt="2024-01-11T04:47:32.203" v="1747" actId="22"/>
          <ac:spMkLst>
            <pc:docMk/>
            <pc:sldMk cId="973639628" sldId="309"/>
            <ac:spMk id="5" creationId="{2CCBF521-1C8C-C11E-A383-C4B499A76ECE}"/>
          </ac:spMkLst>
        </pc:spChg>
      </pc:sldChg>
      <pc:sldChg chg="new del">
        <pc:chgData name="amitkumar97171945@outlook.com" userId="07f38cb4de95a340" providerId="LiveId" clId="{3647FBB7-0227-44BD-8720-455CE2F11C3A}" dt="2024-01-09T06:37:26.342" v="1293" actId="47"/>
        <pc:sldMkLst>
          <pc:docMk/>
          <pc:sldMk cId="1362844797" sldId="309"/>
        </pc:sldMkLst>
      </pc:sldChg>
      <pc:sldChg chg="addSp delSp modSp new mod">
        <pc:chgData name="amitkumar97171945@outlook.com" userId="07f38cb4de95a340" providerId="LiveId" clId="{3647FBB7-0227-44BD-8720-455CE2F11C3A}" dt="2024-01-11T10:03:48.990" v="1949" actId="14100"/>
        <pc:sldMkLst>
          <pc:docMk/>
          <pc:sldMk cId="2808551905" sldId="309"/>
        </pc:sldMkLst>
        <pc:spChg chg="del">
          <ac:chgData name="amitkumar97171945@outlook.com" userId="07f38cb4de95a340" providerId="LiveId" clId="{3647FBB7-0227-44BD-8720-455CE2F11C3A}" dt="2024-01-11T09:54:16.373" v="1929" actId="478"/>
          <ac:spMkLst>
            <pc:docMk/>
            <pc:sldMk cId="2808551905" sldId="309"/>
            <ac:spMk id="2" creationId="{D4B24B0D-C3BE-7BA4-AF5F-D8A41DDA52F0}"/>
          </ac:spMkLst>
        </pc:spChg>
        <pc:spChg chg="del">
          <ac:chgData name="amitkumar97171945@outlook.com" userId="07f38cb4de95a340" providerId="LiveId" clId="{3647FBB7-0227-44BD-8720-455CE2F11C3A}" dt="2024-01-11T09:54:08.357" v="1928" actId="478"/>
          <ac:spMkLst>
            <pc:docMk/>
            <pc:sldMk cId="2808551905" sldId="309"/>
            <ac:spMk id="3" creationId="{1CF5CE28-BE64-6F15-9654-F5A8F419E0B4}"/>
          </ac:spMkLst>
        </pc:spChg>
        <pc:spChg chg="add mod">
          <ac:chgData name="amitkumar97171945@outlook.com" userId="07f38cb4de95a340" providerId="LiveId" clId="{3647FBB7-0227-44BD-8720-455CE2F11C3A}" dt="2024-01-11T09:55:24.663" v="1937" actId="14100"/>
          <ac:spMkLst>
            <pc:docMk/>
            <pc:sldMk cId="2808551905" sldId="309"/>
            <ac:spMk id="4" creationId="{9FC662FE-404C-6DB7-8676-7F95E4F5E700}"/>
          </ac:spMkLst>
        </pc:spChg>
        <pc:picChg chg="add mod">
          <ac:chgData name="amitkumar97171945@outlook.com" userId="07f38cb4de95a340" providerId="LiveId" clId="{3647FBB7-0227-44BD-8720-455CE2F11C3A}" dt="2024-01-11T10:03:48.990" v="1949" actId="14100"/>
          <ac:picMkLst>
            <pc:docMk/>
            <pc:sldMk cId="2808551905" sldId="309"/>
            <ac:picMk id="6" creationId="{0D00A98F-DC11-43B3-9813-7FC046BFFB8B}"/>
          </ac:picMkLst>
        </pc:picChg>
      </pc:sldChg>
      <pc:sldChg chg="add del">
        <pc:chgData name="amitkumar97171945@outlook.com" userId="07f38cb4de95a340" providerId="LiveId" clId="{3647FBB7-0227-44BD-8720-455CE2F11C3A}" dt="2024-01-10T08:04:17.937" v="1609" actId="47"/>
        <pc:sldMkLst>
          <pc:docMk/>
          <pc:sldMk cId="3705309384" sldId="309"/>
        </pc:sldMkLst>
      </pc:sldChg>
      <pc:sldChg chg="addSp delSp modSp new mod">
        <pc:chgData name="amitkumar97171945@outlook.com" userId="07f38cb4de95a340" providerId="LiveId" clId="{3647FBB7-0227-44BD-8720-455CE2F11C3A}" dt="2024-01-11T10:06:41.891" v="1969" actId="14100"/>
        <pc:sldMkLst>
          <pc:docMk/>
          <pc:sldMk cId="2509962757" sldId="310"/>
        </pc:sldMkLst>
        <pc:spChg chg="del">
          <ac:chgData name="amitkumar97171945@outlook.com" userId="07f38cb4de95a340" providerId="LiveId" clId="{3647FBB7-0227-44BD-8720-455CE2F11C3A}" dt="2024-01-11T09:55:11.507" v="1936" actId="478"/>
          <ac:spMkLst>
            <pc:docMk/>
            <pc:sldMk cId="2509962757" sldId="310"/>
            <ac:spMk id="2" creationId="{C884199A-5A0D-1D18-36B3-BED665A943B3}"/>
          </ac:spMkLst>
        </pc:spChg>
        <pc:spChg chg="del">
          <ac:chgData name="amitkumar97171945@outlook.com" userId="07f38cb4de95a340" providerId="LiveId" clId="{3647FBB7-0227-44BD-8720-455CE2F11C3A}" dt="2024-01-11T09:55:08.200" v="1935" actId="478"/>
          <ac:spMkLst>
            <pc:docMk/>
            <pc:sldMk cId="2509962757" sldId="310"/>
            <ac:spMk id="3" creationId="{EF1A9EA3-76F4-167F-4A7F-029851A82D8E}"/>
          </ac:spMkLst>
        </pc:spChg>
        <pc:picChg chg="add del mod">
          <ac:chgData name="amitkumar97171945@outlook.com" userId="07f38cb4de95a340" providerId="LiveId" clId="{3647FBB7-0227-44BD-8720-455CE2F11C3A}" dt="2024-01-11T10:04:58.299" v="1956" actId="478"/>
          <ac:picMkLst>
            <pc:docMk/>
            <pc:sldMk cId="2509962757" sldId="310"/>
            <ac:picMk id="5" creationId="{DE4A4E9F-CFDC-9746-3FCA-0F14B12C9E07}"/>
          </ac:picMkLst>
        </pc:picChg>
        <pc:picChg chg="add del mod">
          <ac:chgData name="amitkumar97171945@outlook.com" userId="07f38cb4de95a340" providerId="LiveId" clId="{3647FBB7-0227-44BD-8720-455CE2F11C3A}" dt="2024-01-11T10:06:11.473" v="1962" actId="478"/>
          <ac:picMkLst>
            <pc:docMk/>
            <pc:sldMk cId="2509962757" sldId="310"/>
            <ac:picMk id="7" creationId="{1404AD19-FCDB-54EF-8DF6-5612D445BD82}"/>
          </ac:picMkLst>
        </pc:picChg>
        <pc:picChg chg="add mod">
          <ac:chgData name="amitkumar97171945@outlook.com" userId="07f38cb4de95a340" providerId="LiveId" clId="{3647FBB7-0227-44BD-8720-455CE2F11C3A}" dt="2024-01-11T10:06:41.891" v="1969" actId="14100"/>
          <ac:picMkLst>
            <pc:docMk/>
            <pc:sldMk cId="2509962757" sldId="310"/>
            <ac:picMk id="9" creationId="{9B306815-C7C7-36AF-D964-25C34F01BD19}"/>
          </ac:picMkLst>
        </pc:picChg>
      </pc:sldChg>
      <pc:sldChg chg="addSp modSp new del mod">
        <pc:chgData name="amitkumar97171945@outlook.com" userId="07f38cb4de95a340" providerId="LiveId" clId="{3647FBB7-0227-44BD-8720-455CE2F11C3A}" dt="2024-01-11T04:49:59.951" v="1776" actId="47"/>
        <pc:sldMkLst>
          <pc:docMk/>
          <pc:sldMk cId="2730794960" sldId="310"/>
        </pc:sldMkLst>
        <pc:spChg chg="add mod">
          <ac:chgData name="amitkumar97171945@outlook.com" userId="07f38cb4de95a340" providerId="LiveId" clId="{3647FBB7-0227-44BD-8720-455CE2F11C3A}" dt="2024-01-11T04:47:45.579" v="1749"/>
          <ac:spMkLst>
            <pc:docMk/>
            <pc:sldMk cId="2730794960" sldId="310"/>
            <ac:spMk id="2" creationId="{1E616186-A9FD-63A1-6B2A-804A8B1D82EE}"/>
          </ac:spMkLst>
        </pc:spChg>
        <pc:spChg chg="add mod">
          <ac:chgData name="amitkumar97171945@outlook.com" userId="07f38cb4de95a340" providerId="LiveId" clId="{3647FBB7-0227-44BD-8720-455CE2F11C3A}" dt="2024-01-11T04:47:45.579" v="1749"/>
          <ac:spMkLst>
            <pc:docMk/>
            <pc:sldMk cId="2730794960" sldId="310"/>
            <ac:spMk id="4" creationId="{BA65471F-8329-87CC-4FD4-1A51671999DE}"/>
          </ac:spMkLst>
        </pc:spChg>
        <pc:spChg chg="add mod">
          <ac:chgData name="amitkumar97171945@outlook.com" userId="07f38cb4de95a340" providerId="LiveId" clId="{3647FBB7-0227-44BD-8720-455CE2F11C3A}" dt="2024-01-11T04:48:00.607" v="1774" actId="20577"/>
          <ac:spMkLst>
            <pc:docMk/>
            <pc:sldMk cId="2730794960" sldId="310"/>
            <ac:spMk id="5" creationId="{6566820A-11F3-B810-2BB1-58943D5F511B}"/>
          </ac:spMkLst>
        </pc:spChg>
        <pc:spChg chg="add mod">
          <ac:chgData name="amitkumar97171945@outlook.com" userId="07f38cb4de95a340" providerId="LiveId" clId="{3647FBB7-0227-44BD-8720-455CE2F11C3A}" dt="2024-01-11T04:47:45.579" v="1749"/>
          <ac:spMkLst>
            <pc:docMk/>
            <pc:sldMk cId="2730794960" sldId="310"/>
            <ac:spMk id="6" creationId="{D4454A0B-B157-7572-034D-9281D476558E}"/>
          </ac:spMkLst>
        </pc:spChg>
        <pc:picChg chg="add mod">
          <ac:chgData name="amitkumar97171945@outlook.com" userId="07f38cb4de95a340" providerId="LiveId" clId="{3647FBB7-0227-44BD-8720-455CE2F11C3A}" dt="2024-01-11T04:47:45.579" v="1749"/>
          <ac:picMkLst>
            <pc:docMk/>
            <pc:sldMk cId="2730794960" sldId="310"/>
            <ac:picMk id="3" creationId="{32292BAC-C562-5215-798A-D07FBE0C101B}"/>
          </ac:picMkLst>
        </pc:picChg>
      </pc:sldChg>
      <pc:sldChg chg="new del">
        <pc:chgData name="amitkumar97171945@outlook.com" userId="07f38cb4de95a340" providerId="LiveId" clId="{3647FBB7-0227-44BD-8720-455CE2F11C3A}" dt="2024-01-09T06:37:29.031" v="1294" actId="47"/>
        <pc:sldMkLst>
          <pc:docMk/>
          <pc:sldMk cId="2966119981" sldId="310"/>
        </pc:sldMkLst>
      </pc:sldChg>
      <pc:sldChg chg="addSp delSp modSp new del mod">
        <pc:chgData name="amitkumar97171945@outlook.com" userId="07f38cb4de95a340" providerId="LiveId" clId="{3647FBB7-0227-44BD-8720-455CE2F11C3A}" dt="2024-01-11T09:26:13.379" v="1841" actId="47"/>
        <pc:sldMkLst>
          <pc:docMk/>
          <pc:sldMk cId="3829257817" sldId="310"/>
        </pc:sldMkLst>
        <pc:spChg chg="del">
          <ac:chgData name="amitkumar97171945@outlook.com" userId="07f38cb4de95a340" providerId="LiveId" clId="{3647FBB7-0227-44BD-8720-455CE2F11C3A}" dt="2024-01-11T05:05:48.107" v="1787" actId="478"/>
          <ac:spMkLst>
            <pc:docMk/>
            <pc:sldMk cId="3829257817" sldId="310"/>
            <ac:spMk id="2" creationId="{DF0BDB99-4390-C257-2D29-72901F94A153}"/>
          </ac:spMkLst>
        </pc:spChg>
        <pc:spChg chg="del">
          <ac:chgData name="amitkumar97171945@outlook.com" userId="07f38cb4de95a340" providerId="LiveId" clId="{3647FBB7-0227-44BD-8720-455CE2F11C3A}" dt="2024-01-11T05:05:45.368" v="1786" actId="931"/>
          <ac:spMkLst>
            <pc:docMk/>
            <pc:sldMk cId="3829257817" sldId="310"/>
            <ac:spMk id="3" creationId="{FA7B21B0-1ADA-A9CB-9EB1-8FCC1F896259}"/>
          </ac:spMkLst>
        </pc:spChg>
        <pc:picChg chg="add mod">
          <ac:chgData name="amitkumar97171945@outlook.com" userId="07f38cb4de95a340" providerId="LiveId" clId="{3647FBB7-0227-44BD-8720-455CE2F11C3A}" dt="2024-01-11T05:06:08.640" v="1792" actId="14100"/>
          <ac:picMkLst>
            <pc:docMk/>
            <pc:sldMk cId="3829257817" sldId="310"/>
            <ac:picMk id="5" creationId="{3888EDFC-F6F6-404C-345B-A0F2F37AD2A5}"/>
          </ac:picMkLst>
        </pc:picChg>
      </pc:sldChg>
      <pc:sldChg chg="new del">
        <pc:chgData name="amitkumar97171945@outlook.com" userId="07f38cb4de95a340" providerId="LiveId" clId="{3647FBB7-0227-44BD-8720-455CE2F11C3A}" dt="2024-01-09T06:37:30.777" v="1295" actId="47"/>
        <pc:sldMkLst>
          <pc:docMk/>
          <pc:sldMk cId="1093136941" sldId="311"/>
        </pc:sldMkLst>
      </pc:sldChg>
      <pc:sldChg chg="addSp delSp modSp new mod">
        <pc:chgData name="amitkumar97171945@outlook.com" userId="07f38cb4de95a340" providerId="LiveId" clId="{3647FBB7-0227-44BD-8720-455CE2F11C3A}" dt="2024-01-11T10:08:23.117" v="1980" actId="14100"/>
        <pc:sldMkLst>
          <pc:docMk/>
          <pc:sldMk cId="3905384192" sldId="311"/>
        </pc:sldMkLst>
        <pc:spChg chg="del">
          <ac:chgData name="amitkumar97171945@outlook.com" userId="07f38cb4de95a340" providerId="LiveId" clId="{3647FBB7-0227-44BD-8720-455CE2F11C3A}" dt="2024-01-11T09:54:25.371" v="1931" actId="478"/>
          <ac:spMkLst>
            <pc:docMk/>
            <pc:sldMk cId="3905384192" sldId="311"/>
            <ac:spMk id="2" creationId="{E5E3905B-99D3-655F-91DD-13AED9CE2A71}"/>
          </ac:spMkLst>
        </pc:spChg>
        <pc:spChg chg="del">
          <ac:chgData name="amitkumar97171945@outlook.com" userId="07f38cb4de95a340" providerId="LiveId" clId="{3647FBB7-0227-44BD-8720-455CE2F11C3A}" dt="2024-01-11T09:54:21.348" v="1930" actId="478"/>
          <ac:spMkLst>
            <pc:docMk/>
            <pc:sldMk cId="3905384192" sldId="311"/>
            <ac:spMk id="3" creationId="{ABAA6D09-E2BA-E0A6-08FD-3BD3FB554933}"/>
          </ac:spMkLst>
        </pc:spChg>
        <pc:picChg chg="add mod">
          <ac:chgData name="amitkumar97171945@outlook.com" userId="07f38cb4de95a340" providerId="LiveId" clId="{3647FBB7-0227-44BD-8720-455CE2F11C3A}" dt="2024-01-11T10:06:07.894" v="1961"/>
          <ac:picMkLst>
            <pc:docMk/>
            <pc:sldMk cId="3905384192" sldId="311"/>
            <ac:picMk id="4" creationId="{985926F3-2F9A-89F4-9E06-0788FFA4C618}"/>
          </ac:picMkLst>
        </pc:picChg>
        <pc:picChg chg="add del mod">
          <ac:chgData name="amitkumar97171945@outlook.com" userId="07f38cb4de95a340" providerId="LiveId" clId="{3647FBB7-0227-44BD-8720-455CE2F11C3A}" dt="2024-01-11T10:07:15.340" v="1972" actId="478"/>
          <ac:picMkLst>
            <pc:docMk/>
            <pc:sldMk cId="3905384192" sldId="311"/>
            <ac:picMk id="6" creationId="{E089197D-80F9-FBFD-B1B8-13A1465DFA8C}"/>
          </ac:picMkLst>
        </pc:picChg>
        <pc:picChg chg="add del mod">
          <ac:chgData name="amitkumar97171945@outlook.com" userId="07f38cb4de95a340" providerId="LiveId" clId="{3647FBB7-0227-44BD-8720-455CE2F11C3A}" dt="2024-01-11T10:07:37.577" v="1974" actId="478"/>
          <ac:picMkLst>
            <pc:docMk/>
            <pc:sldMk cId="3905384192" sldId="311"/>
            <ac:picMk id="8" creationId="{41513A00-63FF-9A7E-8597-49D427EE8480}"/>
          </ac:picMkLst>
        </pc:picChg>
        <pc:picChg chg="add mod">
          <ac:chgData name="amitkumar97171945@outlook.com" userId="07f38cb4de95a340" providerId="LiveId" clId="{3647FBB7-0227-44BD-8720-455CE2F11C3A}" dt="2024-01-11T10:08:23.117" v="1980" actId="14100"/>
          <ac:picMkLst>
            <pc:docMk/>
            <pc:sldMk cId="3905384192" sldId="311"/>
            <ac:picMk id="10" creationId="{FE44A491-48D1-CE48-7DAB-E1797CB4A21A}"/>
          </ac:picMkLst>
        </pc:picChg>
      </pc:sldChg>
      <pc:sldChg chg="addSp delSp modSp new mod">
        <pc:chgData name="amitkumar97171945@outlook.com" userId="07f38cb4de95a340" providerId="LiveId" clId="{3647FBB7-0227-44BD-8720-455CE2F11C3A}" dt="2024-01-11T10:09:33.309" v="1987" actId="1076"/>
        <pc:sldMkLst>
          <pc:docMk/>
          <pc:sldMk cId="1503253649" sldId="312"/>
        </pc:sldMkLst>
        <pc:spChg chg="del mod">
          <ac:chgData name="amitkumar97171945@outlook.com" userId="07f38cb4de95a340" providerId="LiveId" clId="{3647FBB7-0227-44BD-8720-455CE2F11C3A}" dt="2024-01-11T09:54:54.568" v="1933" actId="478"/>
          <ac:spMkLst>
            <pc:docMk/>
            <pc:sldMk cId="1503253649" sldId="312"/>
            <ac:spMk id="2" creationId="{DD861916-6AB9-D566-FAAE-B5A899885641}"/>
          </ac:spMkLst>
        </pc:spChg>
        <pc:spChg chg="del">
          <ac:chgData name="amitkumar97171945@outlook.com" userId="07f38cb4de95a340" providerId="LiveId" clId="{3647FBB7-0227-44BD-8720-455CE2F11C3A}" dt="2024-01-11T09:53:57.634" v="1927" actId="478"/>
          <ac:spMkLst>
            <pc:docMk/>
            <pc:sldMk cId="1503253649" sldId="312"/>
            <ac:spMk id="3" creationId="{FFC28B2E-F2A5-15AF-DF60-A062358FB97B}"/>
          </ac:spMkLst>
        </pc:spChg>
        <pc:spChg chg="add del mod">
          <ac:chgData name="amitkumar97171945@outlook.com" userId="07f38cb4de95a340" providerId="LiveId" clId="{3647FBB7-0227-44BD-8720-455CE2F11C3A}" dt="2024-01-11T09:54:57.591" v="1934" actId="478"/>
          <ac:spMkLst>
            <pc:docMk/>
            <pc:sldMk cId="1503253649" sldId="312"/>
            <ac:spMk id="5" creationId="{D04696C5-BDD8-1247-CC1C-4FBCB2885CEA}"/>
          </ac:spMkLst>
        </pc:spChg>
        <pc:picChg chg="add mod">
          <ac:chgData name="amitkumar97171945@outlook.com" userId="07f38cb4de95a340" providerId="LiveId" clId="{3647FBB7-0227-44BD-8720-455CE2F11C3A}" dt="2024-01-11T10:09:01.172" v="1983" actId="1076"/>
          <ac:picMkLst>
            <pc:docMk/>
            <pc:sldMk cId="1503253649" sldId="312"/>
            <ac:picMk id="6" creationId="{A1636C6B-FEDD-6AF3-0C38-01026FE5F466}"/>
          </ac:picMkLst>
        </pc:picChg>
        <pc:picChg chg="add mod">
          <ac:chgData name="amitkumar97171945@outlook.com" userId="07f38cb4de95a340" providerId="LiveId" clId="{3647FBB7-0227-44BD-8720-455CE2F11C3A}" dt="2024-01-11T10:09:33.309" v="1987" actId="1076"/>
          <ac:picMkLst>
            <pc:docMk/>
            <pc:sldMk cId="1503253649" sldId="312"/>
            <ac:picMk id="8" creationId="{8834D3EB-DCFA-15DA-91CC-DA1FC7C538F6}"/>
          </ac:picMkLst>
        </pc:picChg>
      </pc:sldChg>
      <pc:sldChg chg="new del">
        <pc:chgData name="amitkumar97171945@outlook.com" userId="07f38cb4de95a340" providerId="LiveId" clId="{3647FBB7-0227-44BD-8720-455CE2F11C3A}" dt="2024-01-09T06:37:32.386" v="1296" actId="47"/>
        <pc:sldMkLst>
          <pc:docMk/>
          <pc:sldMk cId="2389031118" sldId="312"/>
        </pc:sldMkLst>
      </pc:sldChg>
      <pc:sldChg chg="new del">
        <pc:chgData name="amitkumar97171945@outlook.com" userId="07f38cb4de95a340" providerId="LiveId" clId="{3647FBB7-0227-44BD-8720-455CE2F11C3A}" dt="2024-01-09T06:37:34.585" v="1297" actId="47"/>
        <pc:sldMkLst>
          <pc:docMk/>
          <pc:sldMk cId="1975567323" sldId="313"/>
        </pc:sldMkLst>
      </pc:sldChg>
      <pc:sldChg chg="addSp delSp modSp new mod">
        <pc:chgData name="amitkumar97171945@outlook.com" userId="07f38cb4de95a340" providerId="LiveId" clId="{3647FBB7-0227-44BD-8720-455CE2F11C3A}" dt="2024-01-11T10:43:38.649" v="2012" actId="14100"/>
        <pc:sldMkLst>
          <pc:docMk/>
          <pc:sldMk cId="2021169005" sldId="313"/>
        </pc:sldMkLst>
        <pc:spChg chg="mod">
          <ac:chgData name="amitkumar97171945@outlook.com" userId="07f38cb4de95a340" providerId="LiveId" clId="{3647FBB7-0227-44BD-8720-455CE2F11C3A}" dt="2024-01-11T10:42:50.211" v="2009" actId="14838"/>
          <ac:spMkLst>
            <pc:docMk/>
            <pc:sldMk cId="2021169005" sldId="313"/>
            <ac:spMk id="2" creationId="{2F998735-16A0-5DAD-3DCB-97F6D1B9D042}"/>
          </ac:spMkLst>
        </pc:spChg>
        <pc:spChg chg="del">
          <ac:chgData name="amitkumar97171945@outlook.com" userId="07f38cb4de95a340" providerId="LiveId" clId="{3647FBB7-0227-44BD-8720-455CE2F11C3A}" dt="2024-01-11T10:41:35.634" v="1989" actId="478"/>
          <ac:spMkLst>
            <pc:docMk/>
            <pc:sldMk cId="2021169005" sldId="313"/>
            <ac:spMk id="3" creationId="{2A30AE18-D6B1-4956-47DA-5A63982942D1}"/>
          </ac:spMkLst>
        </pc:spChg>
        <pc:picChg chg="add mod">
          <ac:chgData name="amitkumar97171945@outlook.com" userId="07f38cb4de95a340" providerId="LiveId" clId="{3647FBB7-0227-44BD-8720-455CE2F11C3A}" dt="2024-01-11T10:43:38.649" v="2012" actId="14100"/>
          <ac:picMkLst>
            <pc:docMk/>
            <pc:sldMk cId="2021169005" sldId="313"/>
            <ac:picMk id="5" creationId="{EEAF4F6F-7069-ACE9-823F-95CBDE496608}"/>
          </ac:picMkLst>
        </pc:picChg>
      </pc:sldChg>
      <pc:sldChg chg="new del">
        <pc:chgData name="amitkumar97171945@outlook.com" userId="07f38cb4de95a340" providerId="LiveId" clId="{3647FBB7-0227-44BD-8720-455CE2F11C3A}" dt="2024-01-09T06:37:37.123" v="1298" actId="47"/>
        <pc:sldMkLst>
          <pc:docMk/>
          <pc:sldMk cId="3290536178" sldId="314"/>
        </pc:sldMkLst>
      </pc:sldChg>
      <pc:sldMasterChg chg="modSp setBg modSldLayout">
        <pc:chgData name="amitkumar97171945@outlook.com" userId="07f38cb4de95a340" providerId="LiveId" clId="{3647FBB7-0227-44BD-8720-455CE2F11C3A}" dt="2024-01-08T19:09:25.190" v="346"/>
        <pc:sldMasterMkLst>
          <pc:docMk/>
          <pc:sldMasterMk cId="743464209" sldId="2147483732"/>
        </pc:sldMasterMkLst>
        <pc:spChg chg="mod">
          <ac:chgData name="amitkumar97171945@outlook.com" userId="07f38cb4de95a340" providerId="LiveId" clId="{3647FBB7-0227-44BD-8720-455CE2F11C3A}" dt="2024-01-08T19:09:25.190" v="346"/>
          <ac:spMkLst>
            <pc:docMk/>
            <pc:sldMasterMk cId="743464209" sldId="2147483732"/>
            <ac:spMk id="2" creationId="{9CB49612-62FD-CF7E-6BC0-0BDFB9C3B623}"/>
          </ac:spMkLst>
        </pc:spChg>
        <pc:spChg chg="mod">
          <ac:chgData name="amitkumar97171945@outlook.com" userId="07f38cb4de95a340" providerId="LiveId" clId="{3647FBB7-0227-44BD-8720-455CE2F11C3A}" dt="2024-01-08T19:09:25.190" v="346"/>
          <ac:spMkLst>
            <pc:docMk/>
            <pc:sldMasterMk cId="743464209" sldId="2147483732"/>
            <ac:spMk id="3" creationId="{F3377775-A568-2CA6-5F1D-D9D7D9DEA685}"/>
          </ac:spMkLst>
        </pc:spChg>
        <pc:spChg chg="mod">
          <ac:chgData name="amitkumar97171945@outlook.com" userId="07f38cb4de95a340" providerId="LiveId" clId="{3647FBB7-0227-44BD-8720-455CE2F11C3A}" dt="2024-01-08T19:09:25.190" v="346"/>
          <ac:spMkLst>
            <pc:docMk/>
            <pc:sldMasterMk cId="743464209" sldId="2147483732"/>
            <ac:spMk id="4" creationId="{404523DC-C708-9E43-B035-7C8CD44BE195}"/>
          </ac:spMkLst>
        </pc:spChg>
        <pc:spChg chg="mod">
          <ac:chgData name="amitkumar97171945@outlook.com" userId="07f38cb4de95a340" providerId="LiveId" clId="{3647FBB7-0227-44BD-8720-455CE2F11C3A}" dt="2024-01-08T19:09:25.190" v="346"/>
          <ac:spMkLst>
            <pc:docMk/>
            <pc:sldMasterMk cId="743464209" sldId="2147483732"/>
            <ac:spMk id="5" creationId="{640E37B7-FC68-3B3F-9E57-58E80BA271A1}"/>
          </ac:spMkLst>
        </pc:spChg>
        <pc:spChg chg="mod">
          <ac:chgData name="amitkumar97171945@outlook.com" userId="07f38cb4de95a340" providerId="LiveId" clId="{3647FBB7-0227-44BD-8720-455CE2F11C3A}" dt="2024-01-08T19:09:25.190" v="346"/>
          <ac:spMkLst>
            <pc:docMk/>
            <pc:sldMasterMk cId="743464209" sldId="2147483732"/>
            <ac:spMk id="6" creationId="{428ECA3F-9050-86D8-F122-6F85E20E8AC7}"/>
          </ac:spMkLst>
        </pc:spChg>
        <pc:sldLayoutChg chg="modSp setBg">
          <pc:chgData name="amitkumar97171945@outlook.com" userId="07f38cb4de95a340" providerId="LiveId" clId="{3647FBB7-0227-44BD-8720-455CE2F11C3A}" dt="2024-01-08T19:09:25.190" v="346"/>
          <pc:sldLayoutMkLst>
            <pc:docMk/>
            <pc:sldMasterMk cId="743464209" sldId="2147483732"/>
            <pc:sldLayoutMk cId="3619728073" sldId="2147483733"/>
          </pc:sldLayoutMkLst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619728073" sldId="2147483733"/>
              <ac:spMk id="2" creationId="{92C53F64-D8B2-6993-CFCF-8F56DBA347F0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619728073" sldId="2147483733"/>
              <ac:spMk id="3" creationId="{FE44E5C6-EFFE-2EA5-2DA4-BA2A461A0096}"/>
            </ac:spMkLst>
          </pc:spChg>
        </pc:sldLayoutChg>
        <pc:sldLayoutChg chg="setBg">
          <pc:chgData name="amitkumar97171945@outlook.com" userId="07f38cb4de95a340" providerId="LiveId" clId="{3647FBB7-0227-44BD-8720-455CE2F11C3A}" dt="2024-01-08T18:36:47.349" v="88"/>
          <pc:sldLayoutMkLst>
            <pc:docMk/>
            <pc:sldMasterMk cId="743464209" sldId="2147483732"/>
            <pc:sldLayoutMk cId="582749163" sldId="2147483734"/>
          </pc:sldLayoutMkLst>
        </pc:sldLayoutChg>
        <pc:sldLayoutChg chg="modSp setBg">
          <pc:chgData name="amitkumar97171945@outlook.com" userId="07f38cb4de95a340" providerId="LiveId" clId="{3647FBB7-0227-44BD-8720-455CE2F11C3A}" dt="2024-01-08T19:09:25.190" v="346"/>
          <pc:sldLayoutMkLst>
            <pc:docMk/>
            <pc:sldMasterMk cId="743464209" sldId="2147483732"/>
            <pc:sldLayoutMk cId="2209194490" sldId="2147483735"/>
          </pc:sldLayoutMkLst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2209194490" sldId="2147483735"/>
              <ac:spMk id="2" creationId="{483C0ECD-2E2C-32EE-4C6A-C56F3E3E813D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2209194490" sldId="2147483735"/>
              <ac:spMk id="3" creationId="{541FFD00-3DE1-B186-8CDF-F70EC10EB447}"/>
            </ac:spMkLst>
          </pc:spChg>
        </pc:sldLayoutChg>
        <pc:sldLayoutChg chg="modSp setBg">
          <pc:chgData name="amitkumar97171945@outlook.com" userId="07f38cb4de95a340" providerId="LiveId" clId="{3647FBB7-0227-44BD-8720-455CE2F11C3A}" dt="2024-01-08T19:09:25.190" v="346"/>
          <pc:sldLayoutMkLst>
            <pc:docMk/>
            <pc:sldMasterMk cId="743464209" sldId="2147483732"/>
            <pc:sldLayoutMk cId="4227661259" sldId="2147483736"/>
          </pc:sldLayoutMkLst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4227661259" sldId="2147483736"/>
              <ac:spMk id="3" creationId="{4117561C-B91D-2E05-1B68-326DE961E420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4227661259" sldId="2147483736"/>
              <ac:spMk id="4" creationId="{425F6732-AED1-29A6-F6D2-1B4F51A822D1}"/>
            </ac:spMkLst>
          </pc:spChg>
        </pc:sldLayoutChg>
        <pc:sldLayoutChg chg="modSp setBg">
          <pc:chgData name="amitkumar97171945@outlook.com" userId="07f38cb4de95a340" providerId="LiveId" clId="{3647FBB7-0227-44BD-8720-455CE2F11C3A}" dt="2024-01-08T19:09:25.190" v="346"/>
          <pc:sldLayoutMkLst>
            <pc:docMk/>
            <pc:sldMasterMk cId="743464209" sldId="2147483732"/>
            <pc:sldLayoutMk cId="3728362445" sldId="2147483737"/>
          </pc:sldLayoutMkLst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728362445" sldId="2147483737"/>
              <ac:spMk id="2" creationId="{6F232493-7CB9-EFA5-0016-3B58DC98F044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728362445" sldId="2147483737"/>
              <ac:spMk id="3" creationId="{3DF8333F-0F64-A37B-96F7-0517A1C93770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728362445" sldId="2147483737"/>
              <ac:spMk id="4" creationId="{80243F59-584D-9AA4-8B46-D3BDC25A2ED7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728362445" sldId="2147483737"/>
              <ac:spMk id="5" creationId="{E105FF4D-E402-D60F-40BF-0D082969E95F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728362445" sldId="2147483737"/>
              <ac:spMk id="6" creationId="{81877EB9-5717-599C-24C2-2913CF8E71B4}"/>
            </ac:spMkLst>
          </pc:spChg>
        </pc:sldLayoutChg>
        <pc:sldLayoutChg chg="setBg">
          <pc:chgData name="amitkumar97171945@outlook.com" userId="07f38cb4de95a340" providerId="LiveId" clId="{3647FBB7-0227-44BD-8720-455CE2F11C3A}" dt="2024-01-08T18:36:47.349" v="88"/>
          <pc:sldLayoutMkLst>
            <pc:docMk/>
            <pc:sldMasterMk cId="743464209" sldId="2147483732"/>
            <pc:sldLayoutMk cId="709885531" sldId="2147483738"/>
          </pc:sldLayoutMkLst>
        </pc:sldLayoutChg>
        <pc:sldLayoutChg chg="setBg">
          <pc:chgData name="amitkumar97171945@outlook.com" userId="07f38cb4de95a340" providerId="LiveId" clId="{3647FBB7-0227-44BD-8720-455CE2F11C3A}" dt="2024-01-08T18:36:47.349" v="88"/>
          <pc:sldLayoutMkLst>
            <pc:docMk/>
            <pc:sldMasterMk cId="743464209" sldId="2147483732"/>
            <pc:sldLayoutMk cId="2635764951" sldId="2147483739"/>
          </pc:sldLayoutMkLst>
        </pc:sldLayoutChg>
        <pc:sldLayoutChg chg="modSp setBg">
          <pc:chgData name="amitkumar97171945@outlook.com" userId="07f38cb4de95a340" providerId="LiveId" clId="{3647FBB7-0227-44BD-8720-455CE2F11C3A}" dt="2024-01-08T19:09:25.190" v="346"/>
          <pc:sldLayoutMkLst>
            <pc:docMk/>
            <pc:sldMasterMk cId="743464209" sldId="2147483732"/>
            <pc:sldLayoutMk cId="1316172109" sldId="2147483740"/>
          </pc:sldLayoutMkLst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1316172109" sldId="2147483740"/>
              <ac:spMk id="2" creationId="{84D84EAD-C0D4-041D-643E-9F6B34FECEF0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1316172109" sldId="2147483740"/>
              <ac:spMk id="3" creationId="{112F2361-06E8-EF87-E259-BA916CED405D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1316172109" sldId="2147483740"/>
              <ac:spMk id="4" creationId="{2C32C473-2662-47CE-5709-EE92E7C8DAA5}"/>
            </ac:spMkLst>
          </pc:spChg>
        </pc:sldLayoutChg>
        <pc:sldLayoutChg chg="modSp setBg">
          <pc:chgData name="amitkumar97171945@outlook.com" userId="07f38cb4de95a340" providerId="LiveId" clId="{3647FBB7-0227-44BD-8720-455CE2F11C3A}" dt="2024-01-08T19:09:25.190" v="346"/>
          <pc:sldLayoutMkLst>
            <pc:docMk/>
            <pc:sldMasterMk cId="743464209" sldId="2147483732"/>
            <pc:sldLayoutMk cId="3174259741" sldId="2147483741"/>
          </pc:sldLayoutMkLst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174259741" sldId="2147483741"/>
              <ac:spMk id="2" creationId="{A5CBD711-1EAD-4714-0554-6F12D174A862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174259741" sldId="2147483741"/>
              <ac:spMk id="3" creationId="{31B8C700-B866-9B8E-5FD7-DE42E0C4ACF9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3174259741" sldId="2147483741"/>
              <ac:spMk id="4" creationId="{9DD66B0E-9DC3-0FDF-81FA-B7D2F7C6C610}"/>
            </ac:spMkLst>
          </pc:spChg>
        </pc:sldLayoutChg>
        <pc:sldLayoutChg chg="setBg">
          <pc:chgData name="amitkumar97171945@outlook.com" userId="07f38cb4de95a340" providerId="LiveId" clId="{3647FBB7-0227-44BD-8720-455CE2F11C3A}" dt="2024-01-08T18:36:47.349" v="88"/>
          <pc:sldLayoutMkLst>
            <pc:docMk/>
            <pc:sldMasterMk cId="743464209" sldId="2147483732"/>
            <pc:sldLayoutMk cId="2532876142" sldId="2147483742"/>
          </pc:sldLayoutMkLst>
        </pc:sldLayoutChg>
        <pc:sldLayoutChg chg="modSp setBg">
          <pc:chgData name="amitkumar97171945@outlook.com" userId="07f38cb4de95a340" providerId="LiveId" clId="{3647FBB7-0227-44BD-8720-455CE2F11C3A}" dt="2024-01-08T19:09:25.190" v="346"/>
          <pc:sldLayoutMkLst>
            <pc:docMk/>
            <pc:sldMasterMk cId="743464209" sldId="2147483732"/>
            <pc:sldLayoutMk cId="1208655847" sldId="2147483743"/>
          </pc:sldLayoutMkLst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1208655847" sldId="2147483743"/>
              <ac:spMk id="2" creationId="{B789A6A9-085B-98B8-CFFD-25CCFDCC81D6}"/>
            </ac:spMkLst>
          </pc:spChg>
          <pc:spChg chg="mod">
            <ac:chgData name="amitkumar97171945@outlook.com" userId="07f38cb4de95a340" providerId="LiveId" clId="{3647FBB7-0227-44BD-8720-455CE2F11C3A}" dt="2024-01-08T19:09:25.190" v="346"/>
            <ac:spMkLst>
              <pc:docMk/>
              <pc:sldMasterMk cId="743464209" sldId="2147483732"/>
              <pc:sldLayoutMk cId="1208655847" sldId="2147483743"/>
              <ac:spMk id="3" creationId="{DDB1B14C-562C-1357-60A9-AF821BB2BA21}"/>
            </ac:spMkLst>
          </pc:spChg>
        </pc:sldLayoutChg>
      </pc:sldMasterChg>
      <pc:sldMasterChg chg="modSp modSldLayout">
        <pc:chgData name="amitkumar97171945@outlook.com" userId="07f38cb4de95a340" providerId="LiveId" clId="{3647FBB7-0227-44BD-8720-455CE2F11C3A}" dt="2024-01-08T19:09:23.974" v="344"/>
        <pc:sldMasterMkLst>
          <pc:docMk/>
          <pc:sldMasterMk cId="1988445899" sldId="2147483744"/>
        </pc:sldMasterMkLst>
        <pc:spChg chg="mod">
          <ac:chgData name="amitkumar97171945@outlook.com" userId="07f38cb4de95a340" providerId="LiveId" clId="{3647FBB7-0227-44BD-8720-455CE2F11C3A}" dt="2024-01-08T19:09:23.974" v="344"/>
          <ac:spMkLst>
            <pc:docMk/>
            <pc:sldMasterMk cId="1988445899" sldId="2147483744"/>
            <ac:spMk id="2" creationId="{00000000-0000-0000-0000-000000000000}"/>
          </ac:spMkLst>
        </pc:spChg>
        <pc:spChg chg="mod">
          <ac:chgData name="amitkumar97171945@outlook.com" userId="07f38cb4de95a340" providerId="LiveId" clId="{3647FBB7-0227-44BD-8720-455CE2F11C3A}" dt="2024-01-08T19:09:23.974" v="344"/>
          <ac:spMkLst>
            <pc:docMk/>
            <pc:sldMasterMk cId="1988445899" sldId="2147483744"/>
            <ac:spMk id="3" creationId="{00000000-0000-0000-0000-000000000000}"/>
          </ac:spMkLst>
        </pc:spChg>
        <pc:spChg chg="mod">
          <ac:chgData name="amitkumar97171945@outlook.com" userId="07f38cb4de95a340" providerId="LiveId" clId="{3647FBB7-0227-44BD-8720-455CE2F11C3A}" dt="2024-01-08T19:09:23.974" v="344"/>
          <ac:spMkLst>
            <pc:docMk/>
            <pc:sldMasterMk cId="1988445899" sldId="2147483744"/>
            <ac:spMk id="4" creationId="{00000000-0000-0000-0000-000000000000}"/>
          </ac:spMkLst>
        </pc:spChg>
        <pc:spChg chg="mod">
          <ac:chgData name="amitkumar97171945@outlook.com" userId="07f38cb4de95a340" providerId="LiveId" clId="{3647FBB7-0227-44BD-8720-455CE2F11C3A}" dt="2024-01-08T19:09:23.974" v="344"/>
          <ac:spMkLst>
            <pc:docMk/>
            <pc:sldMasterMk cId="1988445899" sldId="2147483744"/>
            <ac:spMk id="5" creationId="{00000000-0000-0000-0000-000000000000}"/>
          </ac:spMkLst>
        </pc:spChg>
        <pc:spChg chg="mod">
          <ac:chgData name="amitkumar97171945@outlook.com" userId="07f38cb4de95a340" providerId="LiveId" clId="{3647FBB7-0227-44BD-8720-455CE2F11C3A}" dt="2024-01-08T19:09:23.974" v="344"/>
          <ac:spMkLst>
            <pc:docMk/>
            <pc:sldMasterMk cId="1988445899" sldId="2147483744"/>
            <ac:spMk id="6" creationId="{00000000-0000-0000-0000-000000000000}"/>
          </ac:spMkLst>
        </pc:spChg>
        <pc:sldLayoutChg chg="modSp">
          <pc:chgData name="amitkumar97171945@outlook.com" userId="07f38cb4de95a340" providerId="LiveId" clId="{3647FBB7-0227-44BD-8720-455CE2F11C3A}" dt="2024-01-08T19:09:23.974" v="344"/>
          <pc:sldLayoutMkLst>
            <pc:docMk/>
            <pc:sldMasterMk cId="1988445899" sldId="2147483744"/>
            <pc:sldLayoutMk cId="1148236694" sldId="2147483745"/>
          </pc:sldLayoutMkLst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1148236694" sldId="2147483745"/>
              <ac:spMk id="2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1148236694" sldId="2147483745"/>
              <ac:spMk id="3" creationId="{00000000-0000-0000-0000-000000000000}"/>
            </ac:spMkLst>
          </pc:spChg>
        </pc:sldLayoutChg>
        <pc:sldLayoutChg chg="modSp">
          <pc:chgData name="amitkumar97171945@outlook.com" userId="07f38cb4de95a340" providerId="LiveId" clId="{3647FBB7-0227-44BD-8720-455CE2F11C3A}" dt="2024-01-08T19:09:23.974" v="344"/>
          <pc:sldLayoutMkLst>
            <pc:docMk/>
            <pc:sldMasterMk cId="1988445899" sldId="2147483744"/>
            <pc:sldLayoutMk cId="247130987" sldId="2147483747"/>
          </pc:sldLayoutMkLst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247130987" sldId="2147483747"/>
              <ac:spMk id="2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247130987" sldId="2147483747"/>
              <ac:spMk id="3" creationId="{00000000-0000-0000-0000-000000000000}"/>
            </ac:spMkLst>
          </pc:spChg>
        </pc:sldLayoutChg>
        <pc:sldLayoutChg chg="modSp">
          <pc:chgData name="amitkumar97171945@outlook.com" userId="07f38cb4de95a340" providerId="LiveId" clId="{3647FBB7-0227-44BD-8720-455CE2F11C3A}" dt="2024-01-08T19:09:23.974" v="344"/>
          <pc:sldLayoutMkLst>
            <pc:docMk/>
            <pc:sldMasterMk cId="1988445899" sldId="2147483744"/>
            <pc:sldLayoutMk cId="3813570427" sldId="2147483748"/>
          </pc:sldLayoutMkLst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3813570427" sldId="2147483748"/>
              <ac:spMk id="3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3813570427" sldId="2147483748"/>
              <ac:spMk id="4" creationId="{00000000-0000-0000-0000-000000000000}"/>
            </ac:spMkLst>
          </pc:spChg>
        </pc:sldLayoutChg>
        <pc:sldLayoutChg chg="modSp">
          <pc:chgData name="amitkumar97171945@outlook.com" userId="07f38cb4de95a340" providerId="LiveId" clId="{3647FBB7-0227-44BD-8720-455CE2F11C3A}" dt="2024-01-08T19:09:23.974" v="344"/>
          <pc:sldLayoutMkLst>
            <pc:docMk/>
            <pc:sldMasterMk cId="1988445899" sldId="2147483744"/>
            <pc:sldLayoutMk cId="3862824002" sldId="2147483749"/>
          </pc:sldLayoutMkLst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3862824002" sldId="2147483749"/>
              <ac:spMk id="2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3862824002" sldId="2147483749"/>
              <ac:spMk id="3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3862824002" sldId="2147483749"/>
              <ac:spMk id="4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3862824002" sldId="2147483749"/>
              <ac:spMk id="5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3862824002" sldId="2147483749"/>
              <ac:spMk id="6" creationId="{00000000-0000-0000-0000-000000000000}"/>
            </ac:spMkLst>
          </pc:spChg>
        </pc:sldLayoutChg>
        <pc:sldLayoutChg chg="modSp">
          <pc:chgData name="amitkumar97171945@outlook.com" userId="07f38cb4de95a340" providerId="LiveId" clId="{3647FBB7-0227-44BD-8720-455CE2F11C3A}" dt="2024-01-08T19:09:23.974" v="344"/>
          <pc:sldLayoutMkLst>
            <pc:docMk/>
            <pc:sldMasterMk cId="1988445899" sldId="2147483744"/>
            <pc:sldLayoutMk cId="2283137217" sldId="2147483752"/>
          </pc:sldLayoutMkLst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2283137217" sldId="2147483752"/>
              <ac:spMk id="2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2283137217" sldId="2147483752"/>
              <ac:spMk id="3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2283137217" sldId="2147483752"/>
              <ac:spMk id="4" creationId="{00000000-0000-0000-0000-000000000000}"/>
            </ac:spMkLst>
          </pc:spChg>
        </pc:sldLayoutChg>
        <pc:sldLayoutChg chg="modSp">
          <pc:chgData name="amitkumar97171945@outlook.com" userId="07f38cb4de95a340" providerId="LiveId" clId="{3647FBB7-0227-44BD-8720-455CE2F11C3A}" dt="2024-01-08T19:09:23.974" v="344"/>
          <pc:sldLayoutMkLst>
            <pc:docMk/>
            <pc:sldMasterMk cId="1988445899" sldId="2147483744"/>
            <pc:sldLayoutMk cId="1707579317" sldId="2147483753"/>
          </pc:sldLayoutMkLst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1707579317" sldId="2147483753"/>
              <ac:spMk id="2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1707579317" sldId="2147483753"/>
              <ac:spMk id="3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1707579317" sldId="2147483753"/>
              <ac:spMk id="4" creationId="{00000000-0000-0000-0000-000000000000}"/>
            </ac:spMkLst>
          </pc:spChg>
        </pc:sldLayoutChg>
        <pc:sldLayoutChg chg="modSp">
          <pc:chgData name="amitkumar97171945@outlook.com" userId="07f38cb4de95a340" providerId="LiveId" clId="{3647FBB7-0227-44BD-8720-455CE2F11C3A}" dt="2024-01-08T19:09:23.974" v="344"/>
          <pc:sldLayoutMkLst>
            <pc:docMk/>
            <pc:sldMasterMk cId="1988445899" sldId="2147483744"/>
            <pc:sldLayoutMk cId="3536351509" sldId="2147483755"/>
          </pc:sldLayoutMkLst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3536351509" sldId="2147483755"/>
              <ac:spMk id="2" creationId="{00000000-0000-0000-0000-000000000000}"/>
            </ac:spMkLst>
          </pc:spChg>
          <pc:spChg chg="mod">
            <ac:chgData name="amitkumar97171945@outlook.com" userId="07f38cb4de95a340" providerId="LiveId" clId="{3647FBB7-0227-44BD-8720-455CE2F11C3A}" dt="2024-01-08T19:09:23.974" v="344"/>
            <ac:spMkLst>
              <pc:docMk/>
              <pc:sldMasterMk cId="1988445899" sldId="2147483744"/>
              <pc:sldLayoutMk cId="3536351509" sldId="2147483755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3F64-D8B2-6993-CFCF-8F56DBA34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4E5C6-EFFE-2EA5-2DA4-BA2A461A0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781A6-43AB-81F3-1DDF-8D041E82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5E33E-5347-A0D7-CBC9-47191CC2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2AB21-DE3B-AC19-EE32-89E63460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972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1662-5ADA-6D50-D7E4-5E433699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DBDED-CD88-DF95-8D03-3352EBDA1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77F95-19EB-48CC-E3F2-EE621107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EE06C-6B0E-5890-C9AA-99ACABA9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398C8-4F23-204F-6161-59734C04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2876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89A6A9-085B-98B8-CFFD-25CCFDCC8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1B14C-562C-1357-60A9-AF821BB2B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CEB11-17FC-16F6-EA29-A13F05855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262AE-E7CA-6B00-55C0-217D7044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7188-E62B-57CB-EF41-3F15196B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865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C9FB-47F3-A28E-FE7E-378C7E1C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1AEAF-10E8-6A41-FF72-06C4E1588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88DFB-383E-8154-E0CE-D6106D84D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419B5-DD09-6334-F321-7E2E6E6C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76F12-25C1-EC24-3924-CA9B52FB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274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C0ECD-2E2C-32EE-4C6A-C56F3E3E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FFD00-3DE1-B186-8CDF-F70EC10EB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E8C86-B4E8-4DA6-ECCF-26C81A8D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177FF-7FFB-5E70-B129-95B0FBB6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F430F-9358-BE43-B0F4-C414363F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19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F0C-89C4-2D36-9A1A-ECA0CF9E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7561C-B91D-2E05-1B68-326DE961E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F6732-AED1-29A6-F6D2-1B4F51A82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DE152-1ECA-65D9-7A9C-ACF2AD19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2469B-9435-708A-460E-2BD9D2BF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A492D-9546-47AB-3E28-0039C880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766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32493-7CB9-EFA5-0016-3B58DC98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8333F-0F64-A37B-96F7-0517A1C93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43F59-584D-9AA4-8B46-D3BDC25A2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05FF4D-E402-D60F-40BF-0D082969E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77EB9-5717-599C-24C2-2913CF8E7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C7D4BA-07D4-894B-7529-1608798E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BA3A9B-CCD3-5C0B-8756-EF2CFC48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ADBF0-2901-A528-DE29-91991B2B1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836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4AD8-CBB8-E245-4DEC-15F33D42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1F4EA-7EAD-1169-CCDD-6A439D6C3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60E5A-A2DC-9A7A-2501-594B7FD5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A19F4-2E72-B778-38AE-CE4F3DA6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988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03863-6AF9-7C0F-B481-E4F3F56A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6E247-97D3-A3B5-5912-8108B1A6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B69C1-C0CC-CCE8-080A-F31E0B02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576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4EAD-C0D4-041D-643E-9F6B34FE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F2361-06E8-EF87-E259-BA916CED4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2C473-2662-47CE-5709-EE92E7C8D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A0756-2335-C5BB-EBDC-A4F3B292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76CFB1-9C91-28B7-4C9D-690B5361C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2BA0F-26C5-BDE8-C553-FB8A11A4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6172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D711-1EAD-4714-0554-6F12D174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B8C700-B866-9B8E-5FD7-DE42E0C4A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66B0E-9DC3-0FDF-81FA-B7D2F7C6C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3345F-1488-D306-71B0-A1A862129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155A7-A556-8D3C-2F62-8F712ABB6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48B12-8445-D94C-AA6A-B818C6B92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425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49612-62FD-CF7E-6BC0-0BDFB9C3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77775-A568-2CA6-5F1D-D9D7D9DEA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523DC-C708-9E43-B035-7C8CD44BE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751AA-8061-4E75-B978-49A5DB5037EB}" type="datetimeFigureOut">
              <a:rPr lang="en-IN" smtClean="0"/>
              <a:t>11-01-2024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E37B7-FC68-3B3F-9E57-58E80BA27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ECA3F-9050-86D8-F122-6F85E20E8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5D467-90B5-4203-9D9B-E4AACB18716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346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3DF6B8-4D4A-56EC-4568-E5E035ABFA5F}"/>
              </a:ext>
            </a:extLst>
          </p:cNvPr>
          <p:cNvSpPr/>
          <p:nvPr/>
        </p:nvSpPr>
        <p:spPr>
          <a:xfrm>
            <a:off x="247650" y="157075"/>
            <a:ext cx="11696700" cy="65438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effectLst>
                  <a:reflection blurRad="6350" stA="55000" endA="300" endPos="45500" dir="5400000" sy="-100000" algn="bl" rotWithShape="0"/>
                </a:effectLst>
                <a:latin typeface="Edwardian Script ITC" panose="030303020407070D0804" pitchFamily="66" charset="0"/>
              </a:rPr>
              <a:t>Presented By </a:t>
            </a:r>
          </a:p>
          <a:p>
            <a:r>
              <a:rPr lang="en-US" sz="1800" b="1" dirty="0">
                <a:effectLst>
                  <a:reflection blurRad="6350" stA="55000" endA="300" endPos="45500" dir="5400000" sy="-100000" algn="bl" rotWithShape="0"/>
                </a:effectLst>
                <a:latin typeface="Edwardian Script ITC" panose="030303020407070D0804" pitchFamily="66" charset="0"/>
              </a:rPr>
              <a:t>Amit Kumar</a:t>
            </a:r>
            <a:endParaRPr lang="en-IN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90C439-5ED7-0908-5D01-203688BC3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76424" cy="1845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57959-6483-88E6-4A0B-18A1E35CA446}"/>
              </a:ext>
            </a:extLst>
          </p:cNvPr>
          <p:cNvSpPr txBox="1"/>
          <p:nvPr/>
        </p:nvSpPr>
        <p:spPr>
          <a:xfrm>
            <a:off x="1876424" y="1533255"/>
            <a:ext cx="78129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PRACTICAL SUBMISSION </a:t>
            </a:r>
          </a:p>
          <a:p>
            <a:r>
              <a:rPr lang="en-US" sz="40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INTRODUCTION TO DATASCIENCE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D0740-9C29-85F2-E44C-A9CA559C2311}"/>
              </a:ext>
            </a:extLst>
          </p:cNvPr>
          <p:cNvSpPr txBox="1"/>
          <p:nvPr/>
        </p:nvSpPr>
        <p:spPr>
          <a:xfrm>
            <a:off x="4130740" y="3630381"/>
            <a:ext cx="53491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effectLst/>
                <a:latin typeface="Edwardian Script ITC" panose="030303020407070D0804" pitchFamily="66" charset="0"/>
              </a:rPr>
              <a:t>Presented By </a:t>
            </a:r>
          </a:p>
          <a:p>
            <a:r>
              <a:rPr lang="en-US" sz="4400" b="1" dirty="0">
                <a:effectLst/>
                <a:latin typeface="Edwardian Script ITC" panose="030303020407070D0804" pitchFamily="66" charset="0"/>
              </a:rPr>
              <a:t>Amit Kumar</a:t>
            </a:r>
            <a:endParaRPr lang="en-IN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262512-9C5D-EE51-373D-D7BF0EE3B31B}"/>
              </a:ext>
            </a:extLst>
          </p:cNvPr>
          <p:cNvSpPr txBox="1"/>
          <p:nvPr/>
        </p:nvSpPr>
        <p:spPr>
          <a:xfrm>
            <a:off x="8013831" y="4974888"/>
            <a:ext cx="39305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Presented To </a:t>
            </a:r>
          </a:p>
          <a:p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Mrs.Neema Jha</a:t>
            </a:r>
          </a:p>
          <a:p>
            <a:pPr algn="ctr"/>
            <a:r>
              <a:rPr lang="en-IN" b="1" dirty="0"/>
              <a:t>(Assistant Professor)</a:t>
            </a:r>
          </a:p>
        </p:txBody>
      </p:sp>
    </p:spTree>
    <p:extLst>
      <p:ext uri="{BB962C8B-B14F-4D97-AF65-F5344CB8AC3E}">
        <p14:creationId xmlns:p14="http://schemas.microsoft.com/office/powerpoint/2010/main" val="632068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39F5E-4CF2-7D8B-AC34-C99EA9E8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mprint MT Shadow" panose="04020605060303030202" pitchFamily="82" charset="0"/>
              </a:rPr>
              <a:t>Data Life Cycle  </a:t>
            </a:r>
            <a:endParaRPr lang="en-IN" b="1" dirty="0">
              <a:latin typeface="Imprint MT Shadow" panose="040206050603030302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E0D92-B2E6-85D2-4F45-D15134837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93" y="3"/>
            <a:ext cx="4686707" cy="1775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3F94F-719C-4DFB-FC5F-622A5F038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40" y="1467888"/>
            <a:ext cx="5868954" cy="539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6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5D40665-2757-9BB6-33C4-FE33743CA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5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05125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1D8E5C-8E10-A454-26B7-3469FEC2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3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D02CC1-807B-D36B-4D46-245C194A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63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D0078-031C-BD4F-4324-C38393C1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5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4B89C7-DAFC-CE92-3A5A-B1E59A06B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289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CEE157-6922-D5C5-8C89-8E60A4562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" y="27993"/>
            <a:ext cx="12192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9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44ED1-A45F-60CC-BE49-AEE6D3C45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83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6F48A5-2713-B605-893F-F37CAE570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6" y="1337780"/>
            <a:ext cx="9299509" cy="5230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0DC8E-4BDE-B68A-89A0-172E4A8CBD6D}"/>
              </a:ext>
            </a:extLst>
          </p:cNvPr>
          <p:cNvSpPr txBox="1"/>
          <p:nvPr/>
        </p:nvSpPr>
        <p:spPr>
          <a:xfrm>
            <a:off x="113753" y="289245"/>
            <a:ext cx="430056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Algerian" panose="04020705040A02060702" pitchFamily="82" charset="0"/>
              </a:rPr>
              <a:t>Example of Big Data </a:t>
            </a:r>
            <a:endParaRPr lang="en-IN" sz="2800" u="sng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617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36C5A7-EE20-E1EE-3ABC-7D074584A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2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EB7E2D-DBDC-FBF6-FF86-7DB96ED09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428"/>
            <a:ext cx="5484915" cy="6436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E0955-85D9-B6EF-A079-E2FA2C42C38F}"/>
              </a:ext>
            </a:extLst>
          </p:cNvPr>
          <p:cNvSpPr txBox="1"/>
          <p:nvPr/>
        </p:nvSpPr>
        <p:spPr>
          <a:xfrm>
            <a:off x="5355771" y="2367171"/>
            <a:ext cx="6836229" cy="21236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6600" b="1" dirty="0">
                <a:effectLst>
                  <a:reflection blurRad="6350" stA="55000" endA="300" endPos="45500" dir="5400000" sy="-100000" algn="bl" rotWithShape="0"/>
                </a:effectLst>
              </a:rPr>
              <a:t>Introduction to </a:t>
            </a:r>
          </a:p>
          <a:p>
            <a:r>
              <a:rPr lang="en-US" sz="6600" b="1" dirty="0">
                <a:effectLst>
                  <a:reflection blurRad="6350" stA="55000" endA="300" endPos="45500" dir="5400000" sy="-100000" algn="bl" rotWithShape="0"/>
                </a:effectLst>
              </a:rPr>
              <a:t>DATA SCIENCE </a:t>
            </a:r>
            <a:endParaRPr lang="en-IN" sz="6600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43DC3-8F41-0858-D339-D07512638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92" y="0"/>
            <a:ext cx="4686707" cy="1775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F0E8DD-CBBE-CAF0-DFE3-F6195797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33" y="5539625"/>
            <a:ext cx="4153260" cy="131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55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2222F3-F165-8631-A72E-09F00A0EE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8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AB992C-276F-EEAF-670C-B02A48420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8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2536C-17DC-D89F-2522-E644E1559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767" y="1099595"/>
            <a:ext cx="6416233" cy="5758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924E9-2221-AF36-952D-94364DD3B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570"/>
            <a:ext cx="5972537" cy="5839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E28475-E86B-0931-7497-8CD26AD20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2743200" cy="10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40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FC605-69B0-E453-15CE-337591454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566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0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3467BD-F925-5A30-50B9-0F8A0CF61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78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7CE475-1F88-6C7F-178B-E4B864CC8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6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50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E4E7B-6CB1-EF63-D3C8-4916E738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9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83FB58-83F0-456A-3D79-7E295EC5F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25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C662FE-404C-6DB7-8676-7F95E4F5E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>
                <a:effectLst>
                  <a:reflection blurRad="6350" stA="55000" endA="300" endPos="45500" dir="5400000" sy="-100000" algn="bl" rotWithShape="0"/>
                </a:effectLst>
              </a:rPr>
              <a:t>Excel Practical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0A98F-DC11-43B3-9813-7FC046BFF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4"/>
            <a:ext cx="12192000" cy="55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51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306815-C7C7-36AF-D964-25C34F01B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6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DD1F4-7484-EF3F-CB5C-6E028F8DD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682D-BFA6-00AB-8C4A-203800B77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1" y="2727779"/>
            <a:ext cx="10515600" cy="43513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Algerian" panose="04020705040A02060702" pitchFamily="82" charset="0"/>
                <a:cs typeface="Dubai Medium" panose="020B0603030403030204" pitchFamily="34" charset="-78"/>
              </a:rPr>
              <a:t>What is Data Science &amp;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Algerian" panose="04020705040A02060702" pitchFamily="82" charset="0"/>
                <a:cs typeface="Dubai Medium" panose="020B0603030403030204" pitchFamily="34" charset="-78"/>
              </a:rPr>
              <a:t>Data Science Process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Algerian" panose="04020705040A02060702" pitchFamily="82" charset="0"/>
                <a:cs typeface="Dubai Medium" panose="020B0603030403030204" pitchFamily="34" charset="-78"/>
              </a:rPr>
              <a:t>Data Mining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Algerian" panose="04020705040A02060702" pitchFamily="82" charset="0"/>
                <a:cs typeface="Dubai Medium" panose="020B0603030403030204" pitchFamily="34" charset="-78"/>
              </a:rPr>
              <a:t> Big Data </a:t>
            </a:r>
            <a:endParaRPr lang="en-IN" b="1" dirty="0">
              <a:latin typeface="Algerian" panose="04020705040A02060702" pitchFamily="82" charset="0"/>
              <a:cs typeface="Dubai Medium" panose="020B0603030403030204" pitchFamily="34" charset="-78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6C9E10-FF3F-D7BB-BFD3-316AEB7735E7}"/>
              </a:ext>
            </a:extLst>
          </p:cNvPr>
          <p:cNvSpPr txBox="1"/>
          <p:nvPr/>
        </p:nvSpPr>
        <p:spPr>
          <a:xfrm>
            <a:off x="742954" y="1408969"/>
            <a:ext cx="4295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Imprint MT Shadow" panose="04020605060303030202" pitchFamily="82" charset="0"/>
              </a:rPr>
              <a:t>Content</a:t>
            </a:r>
            <a:endParaRPr lang="en-IN" b="1" dirty="0">
              <a:latin typeface="Imprint MT Shadow" panose="04020605060303030202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F9EE7-D81D-F049-8172-193D926EE389}"/>
              </a:ext>
            </a:extLst>
          </p:cNvPr>
          <p:cNvSpPr txBox="1"/>
          <p:nvPr/>
        </p:nvSpPr>
        <p:spPr>
          <a:xfrm>
            <a:off x="742951" y="4675357"/>
            <a:ext cx="4481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Algerian" panose="04020705040A02060702" pitchFamily="82" charset="0"/>
              </a:rPr>
              <a:t>PRACTICAL EXCEL</a:t>
            </a:r>
            <a:endParaRPr lang="en-IN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22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5926F3-2F9A-89F4-9E06-0788FFA4C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06817" cy="3311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4A491-48D1-CE48-7DAB-E1797CB4A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84" y="2669059"/>
            <a:ext cx="5881816" cy="38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84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636C6B-FEDD-6AF3-0C38-01026FE5F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91871" cy="3475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34D3EB-DCFA-15DA-91CC-DA1FC7C53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07" y="3136557"/>
            <a:ext cx="5456393" cy="37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53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8735-16A0-5DAD-3DCB-97F6D1B9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625795" cy="985962"/>
          </a:xfrm>
        </p:spPr>
        <p:txBody>
          <a:bodyPr/>
          <a:lstStyle/>
          <a:p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Dashboard</a:t>
            </a:r>
            <a:endParaRPr lang="en-IN" b="1" dirty="0">
              <a:effectLst>
                <a:reflection blurRad="6350" stA="55000" endA="300" endPos="45500" dir="5400000" sy="-100000" algn="bl" rotWithShape="0"/>
              </a:effectLst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F4F6F-7069-ACE9-823F-95CBDE496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5963"/>
            <a:ext cx="12192000" cy="58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6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ndelions on a gradient blue and green background">
            <a:extLst>
              <a:ext uri="{FF2B5EF4-FFF2-40B4-BE49-F238E27FC236}">
                <a16:creationId xmlns:a16="http://schemas.microsoft.com/office/drawing/2014/main" id="{DC07DB95-C0A1-9A49-5FC7-4778A6585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62"/>
            <a:ext cx="12192000" cy="6923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50B61-415B-C34B-CC1D-4483E2C2D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29" y="2495473"/>
            <a:ext cx="5662151" cy="1867063"/>
          </a:xfrm>
          <a:prstGeom prst="rect">
            <a:avLst/>
          </a:prstGeom>
          <a:ln>
            <a:solidFill>
              <a:srgbClr val="FFFFFF"/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799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1990-6D0E-8C2F-8DA2-7D8B3C76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9" y="422444"/>
            <a:ext cx="1051560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What is Data Science ?</a:t>
            </a:r>
            <a:endParaRPr lang="en-IN" b="1" u="sng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D223D-A2A7-0112-5E37-B707FBAB6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9" y="1950919"/>
            <a:ext cx="6581775" cy="917575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Data Science </a:t>
            </a:r>
            <a:r>
              <a:rPr lang="en-US" sz="2400" b="1" dirty="0"/>
              <a:t> </a:t>
            </a:r>
            <a:r>
              <a:rPr lang="en-US" sz="2000" dirty="0"/>
              <a:t>is the process of extracting Knowledge and insights from data by using scientific method.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9B30A-1DE8-F7B4-0782-904B215C2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64" y="3286126"/>
            <a:ext cx="4001339" cy="3571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7C6D3B-E2BB-B4A8-96A2-44AE3E002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900196"/>
            <a:ext cx="8332236" cy="29671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BB4F42-AC0E-B1CB-CC63-D195A77A6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93" y="3"/>
            <a:ext cx="4686707" cy="17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0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5EF8-8891-371A-6E00-7C7E3CD37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b="1" dirty="0">
                <a:latin typeface="Imprint MT Shadow" panose="04020605060303030202" pitchFamily="82" charset="0"/>
              </a:rPr>
              <a:t>APPLICATION OF DATA SCIENCE   </a:t>
            </a:r>
            <a:endParaRPr lang="en-IN" b="1" dirty="0">
              <a:latin typeface="Imprint MT Shadow" panose="040206050603030302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C0455-E30E-5127-46D3-81D23BD6A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90"/>
            <a:ext cx="2276475" cy="442910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Sports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0F37A-E34E-6152-1568-F677A41DC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31" y="2230440"/>
            <a:ext cx="7958138" cy="4475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646D8F-08D5-8998-1369-F3EC23137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178992"/>
            <a:ext cx="11534775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2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BA902-3F69-4D0F-A112-88C87BC6E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APPLICATION OF DATA SCIENCE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F619-DBA6-A10B-459A-63BF3EAF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1690690"/>
            <a:ext cx="3705225" cy="540644"/>
          </a:xfrm>
        </p:spPr>
        <p:txBody>
          <a:bodyPr/>
          <a:lstStyle/>
          <a:p>
            <a:r>
              <a:rPr lang="en-US" b="1" dirty="0">
                <a:latin typeface="Imprint MT Shadow" panose="04020605060303030202" pitchFamily="82" charset="0"/>
              </a:rPr>
              <a:t>Banking and Finance </a:t>
            </a:r>
            <a:endParaRPr lang="en-IN" b="1" dirty="0">
              <a:latin typeface="Imprint MT Shadow" panose="040206050603030302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943E8-3948-65A8-9B3F-E8E435027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178992"/>
            <a:ext cx="11534775" cy="373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972DF-F41F-F072-D958-D2CD96DC4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6" y="2231334"/>
            <a:ext cx="7943850" cy="43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0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08EB-1814-2468-7CE2-EC64D416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702"/>
            <a:ext cx="10515600" cy="1325563"/>
          </a:xfrm>
        </p:spPr>
        <p:txBody>
          <a:bodyPr/>
          <a:lstStyle/>
          <a:p>
            <a:r>
              <a:rPr lang="en-US" b="1" dirty="0">
                <a:latin typeface="Imprint MT Shadow" panose="04020605060303030202" pitchFamily="82" charset="0"/>
              </a:rPr>
              <a:t>APPLICATION OF DATA SCIENCE</a:t>
            </a:r>
            <a:endParaRPr lang="en-IN" b="1" dirty="0">
              <a:latin typeface="Imprint MT Shadow" panose="040206050603030302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B9025-A1D2-0559-E111-E8FF15AB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35" y="1564368"/>
            <a:ext cx="5257800" cy="4603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Airline Route Planning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211C8-7BCD-F167-AF65-5F80F385E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178992"/>
            <a:ext cx="11534775" cy="373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67C44-B5FF-3278-4714-9A4D9F7DA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12" y="2036707"/>
            <a:ext cx="7921690" cy="458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8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1A5F-BB3B-4F64-94C4-0AC90290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APPLICATION OF DATA SCIENCE 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C4760-C01C-C752-2415-8452D1AC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Fraud and Detection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A764D-F2BC-5487-8262-C918A3168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2313991"/>
            <a:ext cx="8724123" cy="4422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C0503C-C5F1-52E4-EFDB-152407286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216316"/>
            <a:ext cx="11534775" cy="3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5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71F27-3B88-349A-C363-A1992774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APPLICATION OF DATA SCIENCE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4A91-9874-7025-2AEE-7E12BB14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9" y="1564368"/>
            <a:ext cx="3071327" cy="460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Self-Driving car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D1FDE-A9A9-523E-9C70-1F883FC0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" y="1216316"/>
            <a:ext cx="11534775" cy="373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6DC5C-CB56-17AF-7BC8-57112C9A3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08" y="2024742"/>
            <a:ext cx="9218645" cy="45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86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1518</TotalTime>
  <Words>108</Words>
  <Application>Microsoft Office PowerPoint</Application>
  <PresentationFormat>Widescreen</PresentationFormat>
  <Paragraphs>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Algerian</vt:lpstr>
      <vt:lpstr>Arial</vt:lpstr>
      <vt:lpstr>Calibri</vt:lpstr>
      <vt:lpstr>Calibri Light</vt:lpstr>
      <vt:lpstr>Edwardian Script ITC</vt:lpstr>
      <vt:lpstr>Imprint MT Shadow</vt:lpstr>
      <vt:lpstr>Wingdings</vt:lpstr>
      <vt:lpstr>Office Theme</vt:lpstr>
      <vt:lpstr>PowerPoint Presentation</vt:lpstr>
      <vt:lpstr>PowerPoint Presentation</vt:lpstr>
      <vt:lpstr>PowerPoint Presentation</vt:lpstr>
      <vt:lpstr>What is Data Science ?</vt:lpstr>
      <vt:lpstr>APPLICATION OF DATA SCIENCE   </vt:lpstr>
      <vt:lpstr>APPLICATION OF DATA SCIENCE</vt:lpstr>
      <vt:lpstr>APPLICATION OF DATA SCIENCE</vt:lpstr>
      <vt:lpstr>APPLICATION OF DATA SCIENCE </vt:lpstr>
      <vt:lpstr>APPLICATION OF DATA SCIENCE</vt:lpstr>
      <vt:lpstr>Data Life Cycle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Excel Practical</vt:lpstr>
      <vt:lpstr>PowerPoint Presentation</vt:lpstr>
      <vt:lpstr>PowerPoint Presentation</vt:lpstr>
      <vt:lpstr>PowerPoint Presentation</vt:lpstr>
      <vt:lpstr>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amitkumar97171945@outlook.com</dc:creator>
  <cp:lastModifiedBy>amitkumar97171945@outlook.com</cp:lastModifiedBy>
  <cp:revision>1</cp:revision>
  <dcterms:created xsi:type="dcterms:W3CDTF">2024-01-08T09:01:32Z</dcterms:created>
  <dcterms:modified xsi:type="dcterms:W3CDTF">2024-01-11T13:01:45Z</dcterms:modified>
</cp:coreProperties>
</file>